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6" r:id="rId7"/>
    <p:sldId id="262" r:id="rId8"/>
    <p:sldId id="265" r:id="rId9"/>
    <p:sldId id="272" r:id="rId10"/>
    <p:sldId id="273" r:id="rId11"/>
    <p:sldId id="274" r:id="rId12"/>
    <p:sldId id="275" r:id="rId13"/>
    <p:sldId id="276" r:id="rId14"/>
    <p:sldId id="277"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83" d="100"/>
          <a:sy n="83" d="100"/>
        </p:scale>
        <p:origin x="106" y="7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A03BC-5340-4372-998A-391DE1C5D5DF}" type="datetimeFigureOut">
              <a:rPr kumimoji="1" lang="ja-JP" altLang="en-US" smtClean="0"/>
              <a:t>2024/3/6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96084-D0F3-4338-898B-0A8525404983}" type="slidenum">
              <a:rPr kumimoji="1" lang="ja-JP" altLang="en-US" smtClean="0"/>
              <a:t>‹#›</a:t>
            </a:fld>
            <a:endParaRPr kumimoji="1" lang="ja-JP" altLang="en-US"/>
          </a:p>
        </p:txBody>
      </p:sp>
    </p:spTree>
    <p:extLst>
      <p:ext uri="{BB962C8B-B14F-4D97-AF65-F5344CB8AC3E}">
        <p14:creationId xmlns:p14="http://schemas.microsoft.com/office/powerpoint/2010/main" val="1792045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4F3A3-BDD7-A942-A1A0-948B3AE339A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4DC237-D3B6-01A2-B418-2E0A8D81E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160E5A3-2AAD-442E-5F56-F72514B63FEF}"/>
              </a:ext>
            </a:extLst>
          </p:cNvPr>
          <p:cNvSpPr>
            <a:spLocks noGrp="1"/>
          </p:cNvSpPr>
          <p:nvPr>
            <p:ph type="dt" sz="half" idx="10"/>
          </p:nvPr>
        </p:nvSpPr>
        <p:spPr/>
        <p:txBody>
          <a:bodyPr/>
          <a:lstStyle/>
          <a:p>
            <a:fld id="{CDD72203-0E44-4122-81EE-4BBAF9844044}" type="datetimeFigureOut">
              <a:rPr kumimoji="1" lang="ja-JP" altLang="en-US" smtClean="0"/>
              <a:t>2024/3/6</a:t>
            </a:fld>
            <a:endParaRPr kumimoji="1" lang="ja-JP" altLang="en-US"/>
          </a:p>
        </p:txBody>
      </p:sp>
      <p:sp>
        <p:nvSpPr>
          <p:cNvPr id="5" name="フッター プレースホルダー 4">
            <a:extLst>
              <a:ext uri="{FF2B5EF4-FFF2-40B4-BE49-F238E27FC236}">
                <a16:creationId xmlns:a16="http://schemas.microsoft.com/office/drawing/2014/main" id="{FADC45C9-3852-65DD-1E56-C1155149CB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39A139-800F-0718-6DF4-1DB1E15ED5B0}"/>
              </a:ext>
            </a:extLst>
          </p:cNvPr>
          <p:cNvSpPr>
            <a:spLocks noGrp="1"/>
          </p:cNvSpPr>
          <p:nvPr>
            <p:ph type="sldNum" sz="quarter" idx="12"/>
          </p:nvPr>
        </p:nvSpPr>
        <p:spPr/>
        <p:txBody>
          <a:body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25669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9EC7D-206E-AB17-5EEC-5C1247CED01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C20A8D-5A69-38EC-B2C3-BAA71B64195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2604BB-C4E9-3E86-991C-4781CF2DBDB6}"/>
              </a:ext>
            </a:extLst>
          </p:cNvPr>
          <p:cNvSpPr>
            <a:spLocks noGrp="1"/>
          </p:cNvSpPr>
          <p:nvPr>
            <p:ph type="dt" sz="half" idx="10"/>
          </p:nvPr>
        </p:nvSpPr>
        <p:spPr/>
        <p:txBody>
          <a:bodyPr/>
          <a:lstStyle/>
          <a:p>
            <a:fld id="{CDD72203-0E44-4122-81EE-4BBAF9844044}" type="datetimeFigureOut">
              <a:rPr kumimoji="1" lang="ja-JP" altLang="en-US" smtClean="0"/>
              <a:t>2024/3/6</a:t>
            </a:fld>
            <a:endParaRPr kumimoji="1" lang="ja-JP" altLang="en-US"/>
          </a:p>
        </p:txBody>
      </p:sp>
      <p:sp>
        <p:nvSpPr>
          <p:cNvPr id="5" name="フッター プレースホルダー 4">
            <a:extLst>
              <a:ext uri="{FF2B5EF4-FFF2-40B4-BE49-F238E27FC236}">
                <a16:creationId xmlns:a16="http://schemas.microsoft.com/office/drawing/2014/main" id="{5B7913C7-0EEA-E3FE-7D65-CB9444EBA9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73A0BE-AC01-2144-3FEA-5AA1D3FA044B}"/>
              </a:ext>
            </a:extLst>
          </p:cNvPr>
          <p:cNvSpPr>
            <a:spLocks noGrp="1"/>
          </p:cNvSpPr>
          <p:nvPr>
            <p:ph type="sldNum" sz="quarter" idx="12"/>
          </p:nvPr>
        </p:nvSpPr>
        <p:spPr/>
        <p:txBody>
          <a:body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1291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A107B70-A1BE-B454-C361-36991A48A8C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A94F56A-49DB-CE12-461C-88968CF7B65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F43604-4EBE-3D87-E505-38729C4E9C03}"/>
              </a:ext>
            </a:extLst>
          </p:cNvPr>
          <p:cNvSpPr>
            <a:spLocks noGrp="1"/>
          </p:cNvSpPr>
          <p:nvPr>
            <p:ph type="dt" sz="half" idx="10"/>
          </p:nvPr>
        </p:nvSpPr>
        <p:spPr/>
        <p:txBody>
          <a:bodyPr/>
          <a:lstStyle/>
          <a:p>
            <a:fld id="{CDD72203-0E44-4122-81EE-4BBAF9844044}" type="datetimeFigureOut">
              <a:rPr kumimoji="1" lang="ja-JP" altLang="en-US" smtClean="0"/>
              <a:t>2024/3/6</a:t>
            </a:fld>
            <a:endParaRPr kumimoji="1" lang="ja-JP" altLang="en-US"/>
          </a:p>
        </p:txBody>
      </p:sp>
      <p:sp>
        <p:nvSpPr>
          <p:cNvPr id="5" name="フッター プレースホルダー 4">
            <a:extLst>
              <a:ext uri="{FF2B5EF4-FFF2-40B4-BE49-F238E27FC236}">
                <a16:creationId xmlns:a16="http://schemas.microsoft.com/office/drawing/2014/main" id="{5FADC4D4-0CEF-E239-C5EF-63A6E7E696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B21E74-1358-EAC5-2F79-9BEE742B8683}"/>
              </a:ext>
            </a:extLst>
          </p:cNvPr>
          <p:cNvSpPr>
            <a:spLocks noGrp="1"/>
          </p:cNvSpPr>
          <p:nvPr>
            <p:ph type="sldNum" sz="quarter" idx="12"/>
          </p:nvPr>
        </p:nvSpPr>
        <p:spPr/>
        <p:txBody>
          <a:body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131447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226B8A-7D69-9A64-743E-274D292A076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EBCB71-E678-3930-5040-91F401962B6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252B3E-DEE2-D37C-CD53-664B603A8A7C}"/>
              </a:ext>
            </a:extLst>
          </p:cNvPr>
          <p:cNvSpPr>
            <a:spLocks noGrp="1"/>
          </p:cNvSpPr>
          <p:nvPr>
            <p:ph type="dt" sz="half" idx="10"/>
          </p:nvPr>
        </p:nvSpPr>
        <p:spPr/>
        <p:txBody>
          <a:bodyPr/>
          <a:lstStyle/>
          <a:p>
            <a:fld id="{CDD72203-0E44-4122-81EE-4BBAF9844044}" type="datetimeFigureOut">
              <a:rPr kumimoji="1" lang="ja-JP" altLang="en-US" smtClean="0"/>
              <a:t>2024/3/6</a:t>
            </a:fld>
            <a:endParaRPr kumimoji="1" lang="ja-JP" altLang="en-US"/>
          </a:p>
        </p:txBody>
      </p:sp>
      <p:sp>
        <p:nvSpPr>
          <p:cNvPr id="5" name="フッター プレースホルダー 4">
            <a:extLst>
              <a:ext uri="{FF2B5EF4-FFF2-40B4-BE49-F238E27FC236}">
                <a16:creationId xmlns:a16="http://schemas.microsoft.com/office/drawing/2014/main" id="{66F95773-D5A1-CEF3-61C4-332F469FDB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A171BF-29C0-F713-74C9-3B4E5542AD43}"/>
              </a:ext>
            </a:extLst>
          </p:cNvPr>
          <p:cNvSpPr>
            <a:spLocks noGrp="1"/>
          </p:cNvSpPr>
          <p:nvPr>
            <p:ph type="sldNum" sz="quarter" idx="12"/>
          </p:nvPr>
        </p:nvSpPr>
        <p:spPr/>
        <p:txBody>
          <a:body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403092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DA6D9-C50F-03F6-BACE-CB7756356D1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84DFDA-11B2-A52D-A90D-E6ED02E795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E6C9211-4DBC-F363-96EC-37C42927C9E6}"/>
              </a:ext>
            </a:extLst>
          </p:cNvPr>
          <p:cNvSpPr>
            <a:spLocks noGrp="1"/>
          </p:cNvSpPr>
          <p:nvPr>
            <p:ph type="dt" sz="half" idx="10"/>
          </p:nvPr>
        </p:nvSpPr>
        <p:spPr/>
        <p:txBody>
          <a:bodyPr/>
          <a:lstStyle/>
          <a:p>
            <a:fld id="{CDD72203-0E44-4122-81EE-4BBAF9844044}" type="datetimeFigureOut">
              <a:rPr kumimoji="1" lang="ja-JP" altLang="en-US" smtClean="0"/>
              <a:t>2024/3/6</a:t>
            </a:fld>
            <a:endParaRPr kumimoji="1" lang="ja-JP" altLang="en-US"/>
          </a:p>
        </p:txBody>
      </p:sp>
      <p:sp>
        <p:nvSpPr>
          <p:cNvPr id="5" name="フッター プレースホルダー 4">
            <a:extLst>
              <a:ext uri="{FF2B5EF4-FFF2-40B4-BE49-F238E27FC236}">
                <a16:creationId xmlns:a16="http://schemas.microsoft.com/office/drawing/2014/main" id="{801EAA77-3D48-F2EC-5086-FD9EF8519E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458E8C-9C89-826D-3060-DD7C2314A54F}"/>
              </a:ext>
            </a:extLst>
          </p:cNvPr>
          <p:cNvSpPr>
            <a:spLocks noGrp="1"/>
          </p:cNvSpPr>
          <p:nvPr>
            <p:ph type="sldNum" sz="quarter" idx="12"/>
          </p:nvPr>
        </p:nvSpPr>
        <p:spPr/>
        <p:txBody>
          <a:body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147155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9E22C-468C-2025-0BDC-71FCD6D2FD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F6786B-4B7C-A381-E88A-5AEAD20989B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20DB9E4-E174-380A-2A95-E5DA3C2D4CE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A4826C-7FDE-9EF1-5D0D-D605E5CC9955}"/>
              </a:ext>
            </a:extLst>
          </p:cNvPr>
          <p:cNvSpPr>
            <a:spLocks noGrp="1"/>
          </p:cNvSpPr>
          <p:nvPr>
            <p:ph type="dt" sz="half" idx="10"/>
          </p:nvPr>
        </p:nvSpPr>
        <p:spPr/>
        <p:txBody>
          <a:bodyPr/>
          <a:lstStyle/>
          <a:p>
            <a:fld id="{CDD72203-0E44-4122-81EE-4BBAF9844044}" type="datetimeFigureOut">
              <a:rPr kumimoji="1" lang="ja-JP" altLang="en-US" smtClean="0"/>
              <a:t>2024/3/6</a:t>
            </a:fld>
            <a:endParaRPr kumimoji="1" lang="ja-JP" altLang="en-US"/>
          </a:p>
        </p:txBody>
      </p:sp>
      <p:sp>
        <p:nvSpPr>
          <p:cNvPr id="6" name="フッター プレースホルダー 5">
            <a:extLst>
              <a:ext uri="{FF2B5EF4-FFF2-40B4-BE49-F238E27FC236}">
                <a16:creationId xmlns:a16="http://schemas.microsoft.com/office/drawing/2014/main" id="{B4E77384-0D15-CFFC-4DC7-6A505F682D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42AF059-B89E-BBB6-C13B-9514BB90FA1E}"/>
              </a:ext>
            </a:extLst>
          </p:cNvPr>
          <p:cNvSpPr>
            <a:spLocks noGrp="1"/>
          </p:cNvSpPr>
          <p:nvPr>
            <p:ph type="sldNum" sz="quarter" idx="12"/>
          </p:nvPr>
        </p:nvSpPr>
        <p:spPr/>
        <p:txBody>
          <a:body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292096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DF1F25-E60B-77B4-F348-AAD6955E462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11DC22A-4FE2-09DE-40B5-BB3F21C94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10E7A4-C34B-C133-071B-9E8020E5078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FC1C323-ECAA-0FBD-AF65-22A63D201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D20368-3D06-0FD2-B49F-E2FFF027287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7050DE-3D49-82A4-EEB3-4A66AA45F3BA}"/>
              </a:ext>
            </a:extLst>
          </p:cNvPr>
          <p:cNvSpPr>
            <a:spLocks noGrp="1"/>
          </p:cNvSpPr>
          <p:nvPr>
            <p:ph type="dt" sz="half" idx="10"/>
          </p:nvPr>
        </p:nvSpPr>
        <p:spPr/>
        <p:txBody>
          <a:bodyPr/>
          <a:lstStyle/>
          <a:p>
            <a:fld id="{CDD72203-0E44-4122-81EE-4BBAF9844044}" type="datetimeFigureOut">
              <a:rPr kumimoji="1" lang="ja-JP" altLang="en-US" smtClean="0"/>
              <a:t>2024/3/6</a:t>
            </a:fld>
            <a:endParaRPr kumimoji="1" lang="ja-JP" altLang="en-US"/>
          </a:p>
        </p:txBody>
      </p:sp>
      <p:sp>
        <p:nvSpPr>
          <p:cNvPr id="8" name="フッター プレースホルダー 7">
            <a:extLst>
              <a:ext uri="{FF2B5EF4-FFF2-40B4-BE49-F238E27FC236}">
                <a16:creationId xmlns:a16="http://schemas.microsoft.com/office/drawing/2014/main" id="{28F3D2E1-37AD-1F21-4274-E948A30BD6E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9C25A0F-042A-9F88-A3AC-6D7A4A5AD4CE}"/>
              </a:ext>
            </a:extLst>
          </p:cNvPr>
          <p:cNvSpPr>
            <a:spLocks noGrp="1"/>
          </p:cNvSpPr>
          <p:nvPr>
            <p:ph type="sldNum" sz="quarter" idx="12"/>
          </p:nvPr>
        </p:nvSpPr>
        <p:spPr/>
        <p:txBody>
          <a:body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209381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21BE14-AC4E-1EA2-7391-97A92C558E4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4C4BE43-C9AA-A2DD-7F68-F194CB0910A8}"/>
              </a:ext>
            </a:extLst>
          </p:cNvPr>
          <p:cNvSpPr>
            <a:spLocks noGrp="1"/>
          </p:cNvSpPr>
          <p:nvPr>
            <p:ph type="dt" sz="half" idx="10"/>
          </p:nvPr>
        </p:nvSpPr>
        <p:spPr/>
        <p:txBody>
          <a:bodyPr/>
          <a:lstStyle/>
          <a:p>
            <a:fld id="{CDD72203-0E44-4122-81EE-4BBAF9844044}" type="datetimeFigureOut">
              <a:rPr kumimoji="1" lang="ja-JP" altLang="en-US" smtClean="0"/>
              <a:t>2024/3/6</a:t>
            </a:fld>
            <a:endParaRPr kumimoji="1" lang="ja-JP" altLang="en-US"/>
          </a:p>
        </p:txBody>
      </p:sp>
      <p:sp>
        <p:nvSpPr>
          <p:cNvPr id="4" name="フッター プレースホルダー 3">
            <a:extLst>
              <a:ext uri="{FF2B5EF4-FFF2-40B4-BE49-F238E27FC236}">
                <a16:creationId xmlns:a16="http://schemas.microsoft.com/office/drawing/2014/main" id="{13A7A76F-B123-D796-61B4-F9D5E60E1B2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0C3B184-30AC-728C-96AF-FB2909E7AC07}"/>
              </a:ext>
            </a:extLst>
          </p:cNvPr>
          <p:cNvSpPr>
            <a:spLocks noGrp="1"/>
          </p:cNvSpPr>
          <p:nvPr>
            <p:ph type="sldNum" sz="quarter" idx="12"/>
          </p:nvPr>
        </p:nvSpPr>
        <p:spPr/>
        <p:txBody>
          <a:body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267098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253315F-E71F-408A-DDEA-8280D69860EF}"/>
              </a:ext>
            </a:extLst>
          </p:cNvPr>
          <p:cNvSpPr>
            <a:spLocks noGrp="1"/>
          </p:cNvSpPr>
          <p:nvPr>
            <p:ph type="dt" sz="half" idx="10"/>
          </p:nvPr>
        </p:nvSpPr>
        <p:spPr/>
        <p:txBody>
          <a:bodyPr/>
          <a:lstStyle/>
          <a:p>
            <a:fld id="{CDD72203-0E44-4122-81EE-4BBAF9844044}" type="datetimeFigureOut">
              <a:rPr kumimoji="1" lang="ja-JP" altLang="en-US" smtClean="0"/>
              <a:t>2024/3/6</a:t>
            </a:fld>
            <a:endParaRPr kumimoji="1" lang="ja-JP" altLang="en-US"/>
          </a:p>
        </p:txBody>
      </p:sp>
      <p:sp>
        <p:nvSpPr>
          <p:cNvPr id="3" name="フッター プレースホルダー 2">
            <a:extLst>
              <a:ext uri="{FF2B5EF4-FFF2-40B4-BE49-F238E27FC236}">
                <a16:creationId xmlns:a16="http://schemas.microsoft.com/office/drawing/2014/main" id="{DE913EDE-D33E-4F18-9874-B17B801FBD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B057704-F2A4-A5F9-DBD3-46997DD01DA1}"/>
              </a:ext>
            </a:extLst>
          </p:cNvPr>
          <p:cNvSpPr>
            <a:spLocks noGrp="1"/>
          </p:cNvSpPr>
          <p:nvPr>
            <p:ph type="sldNum" sz="quarter" idx="12"/>
          </p:nvPr>
        </p:nvSpPr>
        <p:spPr/>
        <p:txBody>
          <a:body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316304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CF8659-4246-BBAD-4FAA-61E3B8A84B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421899-D722-1D72-5AA2-038CCCBF7E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EB0AC4-8A30-D222-E808-73A5FC85C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FD971E-B889-C241-631B-09FE34BAF089}"/>
              </a:ext>
            </a:extLst>
          </p:cNvPr>
          <p:cNvSpPr>
            <a:spLocks noGrp="1"/>
          </p:cNvSpPr>
          <p:nvPr>
            <p:ph type="dt" sz="half" idx="10"/>
          </p:nvPr>
        </p:nvSpPr>
        <p:spPr/>
        <p:txBody>
          <a:bodyPr/>
          <a:lstStyle/>
          <a:p>
            <a:fld id="{CDD72203-0E44-4122-81EE-4BBAF9844044}" type="datetimeFigureOut">
              <a:rPr kumimoji="1" lang="ja-JP" altLang="en-US" smtClean="0"/>
              <a:t>2024/3/6</a:t>
            </a:fld>
            <a:endParaRPr kumimoji="1" lang="ja-JP" altLang="en-US"/>
          </a:p>
        </p:txBody>
      </p:sp>
      <p:sp>
        <p:nvSpPr>
          <p:cNvPr id="6" name="フッター プレースホルダー 5">
            <a:extLst>
              <a:ext uri="{FF2B5EF4-FFF2-40B4-BE49-F238E27FC236}">
                <a16:creationId xmlns:a16="http://schemas.microsoft.com/office/drawing/2014/main" id="{6093FC07-6CA9-9E6F-4148-1709342ADB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21398A-FE5C-30CF-2362-EA75683FF69D}"/>
              </a:ext>
            </a:extLst>
          </p:cNvPr>
          <p:cNvSpPr>
            <a:spLocks noGrp="1"/>
          </p:cNvSpPr>
          <p:nvPr>
            <p:ph type="sldNum" sz="quarter" idx="12"/>
          </p:nvPr>
        </p:nvSpPr>
        <p:spPr/>
        <p:txBody>
          <a:body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301468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67E80A-073F-16C4-33E2-32B7117B108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0EE158-E502-9345-E760-1103A22DF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DC5A103-704C-6416-0C68-07E8B7615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20DDC3-8D4B-18DF-8496-C1F8F392D63A}"/>
              </a:ext>
            </a:extLst>
          </p:cNvPr>
          <p:cNvSpPr>
            <a:spLocks noGrp="1"/>
          </p:cNvSpPr>
          <p:nvPr>
            <p:ph type="dt" sz="half" idx="10"/>
          </p:nvPr>
        </p:nvSpPr>
        <p:spPr/>
        <p:txBody>
          <a:bodyPr/>
          <a:lstStyle/>
          <a:p>
            <a:fld id="{CDD72203-0E44-4122-81EE-4BBAF9844044}" type="datetimeFigureOut">
              <a:rPr kumimoji="1" lang="ja-JP" altLang="en-US" smtClean="0"/>
              <a:t>2024/3/6</a:t>
            </a:fld>
            <a:endParaRPr kumimoji="1" lang="ja-JP" altLang="en-US"/>
          </a:p>
        </p:txBody>
      </p:sp>
      <p:sp>
        <p:nvSpPr>
          <p:cNvPr id="6" name="フッター プレースホルダー 5">
            <a:extLst>
              <a:ext uri="{FF2B5EF4-FFF2-40B4-BE49-F238E27FC236}">
                <a16:creationId xmlns:a16="http://schemas.microsoft.com/office/drawing/2014/main" id="{5BD26D4C-9FCC-14F6-C9C8-354F35E505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7A6454-1B61-C623-FB46-FE3A50535FAC}"/>
              </a:ext>
            </a:extLst>
          </p:cNvPr>
          <p:cNvSpPr>
            <a:spLocks noGrp="1"/>
          </p:cNvSpPr>
          <p:nvPr>
            <p:ph type="sldNum" sz="quarter" idx="12"/>
          </p:nvPr>
        </p:nvSpPr>
        <p:spPr/>
        <p:txBody>
          <a:body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401391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EE3EEE1-2A03-D7B2-127C-247CF32EA8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7C227C-743F-B7A4-2053-F86D5D041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483A42-AF30-7B18-B0B3-B3E8FF96E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D72203-0E44-4122-81EE-4BBAF9844044}" type="datetimeFigureOut">
              <a:rPr kumimoji="1" lang="ja-JP" altLang="en-US" smtClean="0"/>
              <a:t>2024/3/6</a:t>
            </a:fld>
            <a:endParaRPr kumimoji="1" lang="ja-JP" altLang="en-US"/>
          </a:p>
        </p:txBody>
      </p:sp>
      <p:sp>
        <p:nvSpPr>
          <p:cNvPr id="5" name="フッター プレースホルダー 4">
            <a:extLst>
              <a:ext uri="{FF2B5EF4-FFF2-40B4-BE49-F238E27FC236}">
                <a16:creationId xmlns:a16="http://schemas.microsoft.com/office/drawing/2014/main" id="{A29FAD2C-C74B-0269-76C3-E1B12B29A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C12136D-D179-E517-D013-8782A7652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A6E06F-A87B-4BF0-AF05-D53D30550BB0}" type="slidenum">
              <a:rPr kumimoji="1" lang="ja-JP" altLang="en-US" smtClean="0"/>
              <a:t>‹#›</a:t>
            </a:fld>
            <a:endParaRPr kumimoji="1" lang="ja-JP" altLang="en-US"/>
          </a:p>
        </p:txBody>
      </p:sp>
    </p:spTree>
    <p:extLst>
      <p:ext uri="{BB962C8B-B14F-4D97-AF65-F5344CB8AC3E}">
        <p14:creationId xmlns:p14="http://schemas.microsoft.com/office/powerpoint/2010/main" val="96789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2D1714-CF4A-248C-E78E-E9F7B425CD46}"/>
              </a:ext>
            </a:extLst>
          </p:cNvPr>
          <p:cNvSpPr>
            <a:spLocks noGrp="1"/>
          </p:cNvSpPr>
          <p:nvPr>
            <p:ph type="ctrTitle"/>
          </p:nvPr>
        </p:nvSpPr>
        <p:spPr>
          <a:xfrm>
            <a:off x="1524000" y="2235200"/>
            <a:ext cx="9144000" cy="2387600"/>
          </a:xfrm>
        </p:spPr>
        <p:txBody>
          <a:bodyPr>
            <a:normAutofit/>
          </a:bodyPr>
          <a:lstStyle/>
          <a:p>
            <a:r>
              <a:rPr kumimoji="1" lang="ja-JP" altLang="en-US" sz="5400" b="1" dirty="0">
                <a:latin typeface="UD デジタル 教科書体 NP-B" panose="02020700000000000000" pitchFamily="18" charset="-128"/>
                <a:ea typeface="UD デジタル 教科書体 NP-B" panose="02020700000000000000" pitchFamily="18" charset="-128"/>
              </a:rPr>
              <a:t>微小重力下における</a:t>
            </a:r>
            <a:br>
              <a:rPr kumimoji="1" lang="en-US" altLang="ja-JP" sz="5400" b="1" dirty="0">
                <a:latin typeface="UD デジタル 教科書体 NP-B" panose="02020700000000000000" pitchFamily="18" charset="-128"/>
                <a:ea typeface="UD デジタル 教科書体 NP-B" panose="02020700000000000000" pitchFamily="18" charset="-128"/>
              </a:rPr>
            </a:br>
            <a:r>
              <a:rPr lang="ja-JP" altLang="en-US" sz="5400" b="1" dirty="0">
                <a:latin typeface="UD デジタル 教科書体 NP-B" panose="02020700000000000000" pitchFamily="18" charset="-128"/>
                <a:ea typeface="UD デジタル 教科書体 NP-B" panose="02020700000000000000" pitchFamily="18" charset="-128"/>
              </a:rPr>
              <a:t>砂の挙動</a:t>
            </a:r>
            <a:endParaRPr kumimoji="1" lang="ja-JP" altLang="en-US" sz="5400" b="1" dirty="0">
              <a:latin typeface="UD デジタル 教科書体 NP-B" panose="02020700000000000000" pitchFamily="18" charset="-128"/>
              <a:ea typeface="UD デジタル 教科書体 NP-B" panose="02020700000000000000" pitchFamily="18" charset="-128"/>
            </a:endParaRPr>
          </a:p>
        </p:txBody>
      </p:sp>
      <p:cxnSp>
        <p:nvCxnSpPr>
          <p:cNvPr id="5" name="直線コネクタ 4">
            <a:extLst>
              <a:ext uri="{FF2B5EF4-FFF2-40B4-BE49-F238E27FC236}">
                <a16:creationId xmlns:a16="http://schemas.microsoft.com/office/drawing/2014/main" id="{4ED79DBF-A897-E33C-44F9-9A3FA167C7FD}"/>
              </a:ext>
            </a:extLst>
          </p:cNvPr>
          <p:cNvCxnSpPr>
            <a:cxnSpLocks/>
          </p:cNvCxnSpPr>
          <p:nvPr/>
        </p:nvCxnSpPr>
        <p:spPr>
          <a:xfrm>
            <a:off x="0" y="2581710"/>
            <a:ext cx="12192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9" name="四角形: 角を丸くする 8">
            <a:extLst>
              <a:ext uri="{FF2B5EF4-FFF2-40B4-BE49-F238E27FC236}">
                <a16:creationId xmlns:a16="http://schemas.microsoft.com/office/drawing/2014/main" id="{8ED2B9DA-26A7-5D33-9158-D3F276EB064A}"/>
              </a:ext>
            </a:extLst>
          </p:cNvPr>
          <p:cNvSpPr/>
          <p:nvPr/>
        </p:nvSpPr>
        <p:spPr>
          <a:xfrm flipV="1">
            <a:off x="-1" y="2360326"/>
            <a:ext cx="12191999" cy="45719"/>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96A30F51-F734-7A88-D79E-1C7FFEA38CAD}"/>
              </a:ext>
            </a:extLst>
          </p:cNvPr>
          <p:cNvCxnSpPr>
            <a:cxnSpLocks/>
          </p:cNvCxnSpPr>
          <p:nvPr/>
        </p:nvCxnSpPr>
        <p:spPr>
          <a:xfrm>
            <a:off x="-2" y="5313681"/>
            <a:ext cx="121920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1" name="四角形: 角を丸くする 10">
            <a:extLst>
              <a:ext uri="{FF2B5EF4-FFF2-40B4-BE49-F238E27FC236}">
                <a16:creationId xmlns:a16="http://schemas.microsoft.com/office/drawing/2014/main" id="{C228E371-7F78-6D2A-7EBA-7BECA220532C}"/>
              </a:ext>
            </a:extLst>
          </p:cNvPr>
          <p:cNvSpPr/>
          <p:nvPr/>
        </p:nvSpPr>
        <p:spPr>
          <a:xfrm flipV="1">
            <a:off x="1" y="5477307"/>
            <a:ext cx="12191999" cy="45719"/>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2614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47;p29" descr="Google Shape;247;p29">
            <a:extLst>
              <a:ext uri="{FF2B5EF4-FFF2-40B4-BE49-F238E27FC236}">
                <a16:creationId xmlns:a16="http://schemas.microsoft.com/office/drawing/2014/main" id="{6F5745DE-B9F7-E2DC-9FF3-6988F9C01C8E}"/>
              </a:ext>
            </a:extLst>
          </p:cNvPr>
          <p:cNvPicPr>
            <a:picLocks noChangeAspect="1"/>
          </p:cNvPicPr>
          <p:nvPr/>
        </p:nvPicPr>
        <p:blipFill>
          <a:blip r:embed="rId2"/>
          <a:srcRect l="4141" t="8847" b="8855"/>
          <a:stretch>
            <a:fillRect/>
          </a:stretch>
        </p:blipFill>
        <p:spPr>
          <a:xfrm>
            <a:off x="5368327" y="0"/>
            <a:ext cx="3690969" cy="6858000"/>
          </a:xfrm>
          <a:prstGeom prst="rect">
            <a:avLst/>
          </a:prstGeom>
          <a:ln w="12700">
            <a:miter lim="400000"/>
          </a:ln>
        </p:spPr>
      </p:pic>
      <p:sp>
        <p:nvSpPr>
          <p:cNvPr id="3" name="Google Shape;248;p29">
            <a:extLst>
              <a:ext uri="{FF2B5EF4-FFF2-40B4-BE49-F238E27FC236}">
                <a16:creationId xmlns:a16="http://schemas.microsoft.com/office/drawing/2014/main" id="{A8FB64F3-A6AE-464E-BF53-BE5F0568865A}"/>
              </a:ext>
            </a:extLst>
          </p:cNvPr>
          <p:cNvSpPr txBox="1">
            <a:spLocks/>
          </p:cNvSpPr>
          <p:nvPr/>
        </p:nvSpPr>
        <p:spPr>
          <a:xfrm>
            <a:off x="1067238" y="4913267"/>
            <a:ext cx="2863493" cy="478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defRPr sz="1800">
                <a:solidFill>
                  <a:srgbClr val="000000"/>
                </a:solidFill>
                <a:latin typeface="Roboto"/>
                <a:ea typeface="Roboto"/>
                <a:cs typeface="Roboto"/>
                <a:sym typeface="Roboto"/>
              </a:defRPr>
            </a:pPr>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cs typeface="Roboto"/>
                <a:sym typeface="Roboto"/>
              </a:rPr>
              <a:t>砂は落ちなくなる</a:t>
            </a:r>
          </a:p>
        </p:txBody>
      </p:sp>
      <p:sp>
        <p:nvSpPr>
          <p:cNvPr id="5" name="Google Shape;245;p29">
            <a:extLst>
              <a:ext uri="{FF2B5EF4-FFF2-40B4-BE49-F238E27FC236}">
                <a16:creationId xmlns:a16="http://schemas.microsoft.com/office/drawing/2014/main" id="{6C0F3D00-0D73-4A5C-9270-27F27D48542C}"/>
              </a:ext>
            </a:extLst>
          </p:cNvPr>
          <p:cNvSpPr txBox="1">
            <a:spLocks/>
          </p:cNvSpPr>
          <p:nvPr/>
        </p:nvSpPr>
        <p:spPr>
          <a:xfrm>
            <a:off x="1067238" y="808503"/>
            <a:ext cx="1497483" cy="468000"/>
          </a:xfrm>
          <a:prstGeom prst="rect">
            <a:avLst/>
          </a:prstGeom>
          <a:solidFill>
            <a:schemeClr val="bg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400" dirty="0">
                <a:solidFill>
                  <a:schemeClr val="bg1"/>
                </a:solidFill>
                <a:latin typeface="UD デジタル 教科書体 NP-B" panose="02020700000000000000" pitchFamily="18" charset="-128"/>
                <a:ea typeface="UD デジタル 教科書体 NP-B" panose="02020700000000000000" pitchFamily="18" charset="-128"/>
              </a:rPr>
              <a:t>落下中</a:t>
            </a:r>
          </a:p>
        </p:txBody>
      </p:sp>
      <p:pic>
        <p:nvPicPr>
          <p:cNvPr id="6" name="図 5">
            <a:extLst>
              <a:ext uri="{FF2B5EF4-FFF2-40B4-BE49-F238E27FC236}">
                <a16:creationId xmlns:a16="http://schemas.microsoft.com/office/drawing/2014/main" id="{83572C18-7BEE-4A2C-B311-992245696103}"/>
              </a:ext>
            </a:extLst>
          </p:cNvPr>
          <p:cNvPicPr>
            <a:picLocks noChangeAspect="1"/>
          </p:cNvPicPr>
          <p:nvPr/>
        </p:nvPicPr>
        <p:blipFill>
          <a:blip r:embed="rId3"/>
          <a:stretch>
            <a:fillRect/>
          </a:stretch>
        </p:blipFill>
        <p:spPr>
          <a:xfrm>
            <a:off x="1331905" y="1787326"/>
            <a:ext cx="1471452" cy="2788438"/>
          </a:xfrm>
          <a:prstGeom prst="rect">
            <a:avLst/>
          </a:prstGeom>
        </p:spPr>
      </p:pic>
    </p:spTree>
    <p:extLst>
      <p:ext uri="{BB962C8B-B14F-4D97-AF65-F5344CB8AC3E}">
        <p14:creationId xmlns:p14="http://schemas.microsoft.com/office/powerpoint/2010/main" val="106603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6;p30" descr="Google Shape;256;p30">
            <a:extLst>
              <a:ext uri="{FF2B5EF4-FFF2-40B4-BE49-F238E27FC236}">
                <a16:creationId xmlns:a16="http://schemas.microsoft.com/office/drawing/2014/main" id="{D2798DD8-C999-446A-5E91-311D18186F71}"/>
              </a:ext>
            </a:extLst>
          </p:cNvPr>
          <p:cNvPicPr>
            <a:picLocks noChangeAspect="1"/>
          </p:cNvPicPr>
          <p:nvPr/>
        </p:nvPicPr>
        <p:blipFill>
          <a:blip r:embed="rId2"/>
          <a:srcRect t="9020" b="7610"/>
          <a:stretch>
            <a:fillRect/>
          </a:stretch>
        </p:blipFill>
        <p:spPr>
          <a:xfrm>
            <a:off x="5407061" y="0"/>
            <a:ext cx="3800731" cy="6858000"/>
          </a:xfrm>
          <a:prstGeom prst="rect">
            <a:avLst/>
          </a:prstGeom>
          <a:ln w="12700">
            <a:miter lim="400000"/>
          </a:ln>
        </p:spPr>
      </p:pic>
      <p:sp>
        <p:nvSpPr>
          <p:cNvPr id="4" name="Google Shape;245;p29">
            <a:extLst>
              <a:ext uri="{FF2B5EF4-FFF2-40B4-BE49-F238E27FC236}">
                <a16:creationId xmlns:a16="http://schemas.microsoft.com/office/drawing/2014/main" id="{5B4E1E05-0E06-48FA-8BBF-F0A5E45C54C6}"/>
              </a:ext>
            </a:extLst>
          </p:cNvPr>
          <p:cNvSpPr txBox="1">
            <a:spLocks/>
          </p:cNvSpPr>
          <p:nvPr/>
        </p:nvSpPr>
        <p:spPr>
          <a:xfrm>
            <a:off x="1045130" y="5088094"/>
            <a:ext cx="2458091" cy="47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400" dirty="0">
                <a:latin typeface="UD デジタル 教科書体 NP-B" panose="02020700000000000000" pitchFamily="18" charset="-128"/>
                <a:ea typeface="UD デジタル 教科書体 NP-B" panose="02020700000000000000" pitchFamily="18" charset="-128"/>
              </a:rPr>
              <a:t>砂は再び落ちる</a:t>
            </a:r>
          </a:p>
        </p:txBody>
      </p:sp>
      <p:sp>
        <p:nvSpPr>
          <p:cNvPr id="5" name="Google Shape;245;p29">
            <a:extLst>
              <a:ext uri="{FF2B5EF4-FFF2-40B4-BE49-F238E27FC236}">
                <a16:creationId xmlns:a16="http://schemas.microsoft.com/office/drawing/2014/main" id="{C590A8F4-F374-4B7A-BC76-87EF55E7D9D4}"/>
              </a:ext>
            </a:extLst>
          </p:cNvPr>
          <p:cNvSpPr txBox="1">
            <a:spLocks/>
          </p:cNvSpPr>
          <p:nvPr/>
        </p:nvSpPr>
        <p:spPr>
          <a:xfrm>
            <a:off x="1045130" y="771896"/>
            <a:ext cx="1424938" cy="468000"/>
          </a:xfrm>
          <a:prstGeom prst="rect">
            <a:avLst/>
          </a:prstGeom>
          <a:solidFill>
            <a:schemeClr val="bg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400" dirty="0">
                <a:solidFill>
                  <a:schemeClr val="bg1"/>
                </a:solidFill>
                <a:latin typeface="UD デジタル 教科書体 NP-B" panose="02020700000000000000" pitchFamily="18" charset="-128"/>
                <a:ea typeface="UD デジタル 教科書体 NP-B" panose="02020700000000000000" pitchFamily="18" charset="-128"/>
              </a:rPr>
              <a:t>最下点</a:t>
            </a:r>
          </a:p>
        </p:txBody>
      </p:sp>
      <p:pic>
        <p:nvPicPr>
          <p:cNvPr id="6" name="図 5">
            <a:extLst>
              <a:ext uri="{FF2B5EF4-FFF2-40B4-BE49-F238E27FC236}">
                <a16:creationId xmlns:a16="http://schemas.microsoft.com/office/drawing/2014/main" id="{85059E4D-05DB-4580-AA1C-5689840E87F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16530" y="1532772"/>
            <a:ext cx="1939078" cy="3028068"/>
          </a:xfrm>
          <a:prstGeom prst="rect">
            <a:avLst/>
          </a:prstGeom>
        </p:spPr>
      </p:pic>
    </p:spTree>
    <p:extLst>
      <p:ext uri="{BB962C8B-B14F-4D97-AF65-F5344CB8AC3E}">
        <p14:creationId xmlns:p14="http://schemas.microsoft.com/office/powerpoint/2010/main" val="1608789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5;p30" descr="Google Shape;255;p30">
            <a:extLst>
              <a:ext uri="{FF2B5EF4-FFF2-40B4-BE49-F238E27FC236}">
                <a16:creationId xmlns:a16="http://schemas.microsoft.com/office/drawing/2014/main" id="{3ED8C549-8309-CEB3-8FE1-7C8F824EE3B4}"/>
              </a:ext>
            </a:extLst>
          </p:cNvPr>
          <p:cNvPicPr>
            <a:picLocks noChangeAspect="1"/>
          </p:cNvPicPr>
          <p:nvPr/>
        </p:nvPicPr>
        <p:blipFill>
          <a:blip r:embed="rId2"/>
          <a:srcRect t="8486" b="8145"/>
          <a:stretch>
            <a:fillRect/>
          </a:stretch>
        </p:blipFill>
        <p:spPr>
          <a:xfrm>
            <a:off x="5325211" y="9451"/>
            <a:ext cx="3795497" cy="6848549"/>
          </a:xfrm>
          <a:prstGeom prst="rect">
            <a:avLst/>
          </a:prstGeom>
          <a:ln w="12700">
            <a:miter lim="400000"/>
          </a:ln>
        </p:spPr>
      </p:pic>
      <p:pic>
        <p:nvPicPr>
          <p:cNvPr id="3" name="図 2">
            <a:extLst>
              <a:ext uri="{FF2B5EF4-FFF2-40B4-BE49-F238E27FC236}">
                <a16:creationId xmlns:a16="http://schemas.microsoft.com/office/drawing/2014/main" id="{9D6CAA73-3861-4E6E-B49B-D6F6D922877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266" b="23005"/>
          <a:stretch/>
        </p:blipFill>
        <p:spPr>
          <a:xfrm>
            <a:off x="1469432" y="1892702"/>
            <a:ext cx="2097567" cy="2535384"/>
          </a:xfrm>
          <a:prstGeom prst="rect">
            <a:avLst/>
          </a:prstGeom>
        </p:spPr>
      </p:pic>
      <p:sp>
        <p:nvSpPr>
          <p:cNvPr id="4" name="Google Shape;245;p29">
            <a:extLst>
              <a:ext uri="{FF2B5EF4-FFF2-40B4-BE49-F238E27FC236}">
                <a16:creationId xmlns:a16="http://schemas.microsoft.com/office/drawing/2014/main" id="{E22676B0-7BE3-4BAB-A6CC-87E1F3AAFB92}"/>
              </a:ext>
            </a:extLst>
          </p:cNvPr>
          <p:cNvSpPr txBox="1">
            <a:spLocks/>
          </p:cNvSpPr>
          <p:nvPr/>
        </p:nvSpPr>
        <p:spPr>
          <a:xfrm>
            <a:off x="1041948" y="4896965"/>
            <a:ext cx="3927094" cy="7939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400" dirty="0">
                <a:latin typeface="UD デジタル 教科書体 NP-B" panose="02020700000000000000" pitchFamily="18" charset="-128"/>
                <a:ea typeface="UD デジタル 教科書体 NP-B" panose="02020700000000000000" pitchFamily="18" charset="-128"/>
              </a:rPr>
              <a:t>砂はとぎれとぎれに落ちる</a:t>
            </a:r>
          </a:p>
        </p:txBody>
      </p:sp>
      <p:sp>
        <p:nvSpPr>
          <p:cNvPr id="5" name="Google Shape;245;p29">
            <a:extLst>
              <a:ext uri="{FF2B5EF4-FFF2-40B4-BE49-F238E27FC236}">
                <a16:creationId xmlns:a16="http://schemas.microsoft.com/office/drawing/2014/main" id="{C640254A-A5C7-42B3-9FFA-5558FF949690}"/>
              </a:ext>
            </a:extLst>
          </p:cNvPr>
          <p:cNvSpPr txBox="1">
            <a:spLocks/>
          </p:cNvSpPr>
          <p:nvPr/>
        </p:nvSpPr>
        <p:spPr>
          <a:xfrm>
            <a:off x="1041948" y="791067"/>
            <a:ext cx="2952536" cy="468000"/>
          </a:xfrm>
          <a:prstGeom prst="rect">
            <a:avLst/>
          </a:prstGeom>
          <a:solidFill>
            <a:schemeClr val="bg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400" dirty="0">
                <a:solidFill>
                  <a:schemeClr val="bg1"/>
                </a:solidFill>
                <a:latin typeface="UD デジタル 教科書体 NP-B" panose="02020700000000000000" pitchFamily="18" charset="-128"/>
                <a:ea typeface="UD デジタル 教科書体 NP-B" panose="02020700000000000000" pitchFamily="18" charset="-128"/>
              </a:rPr>
              <a:t>バウンドして上昇中</a:t>
            </a:r>
          </a:p>
        </p:txBody>
      </p:sp>
    </p:spTree>
    <p:extLst>
      <p:ext uri="{BB962C8B-B14F-4D97-AF65-F5344CB8AC3E}">
        <p14:creationId xmlns:p14="http://schemas.microsoft.com/office/powerpoint/2010/main" val="98043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64;p31" descr="Google Shape;264;p31">
            <a:extLst>
              <a:ext uri="{FF2B5EF4-FFF2-40B4-BE49-F238E27FC236}">
                <a16:creationId xmlns:a16="http://schemas.microsoft.com/office/drawing/2014/main" id="{183A956C-4A6C-5689-CB7C-4F1C360EDDC9}"/>
              </a:ext>
            </a:extLst>
          </p:cNvPr>
          <p:cNvPicPr>
            <a:picLocks noChangeAspect="1"/>
          </p:cNvPicPr>
          <p:nvPr/>
        </p:nvPicPr>
        <p:blipFill>
          <a:blip r:embed="rId2"/>
          <a:srcRect t="8491" b="9067"/>
          <a:stretch>
            <a:fillRect/>
          </a:stretch>
        </p:blipFill>
        <p:spPr>
          <a:xfrm>
            <a:off x="5410600" y="0"/>
            <a:ext cx="3865747" cy="6897974"/>
          </a:xfrm>
          <a:prstGeom prst="rect">
            <a:avLst/>
          </a:prstGeom>
          <a:ln w="12700">
            <a:miter lim="400000"/>
          </a:ln>
        </p:spPr>
      </p:pic>
      <p:pic>
        <p:nvPicPr>
          <p:cNvPr id="3" name="図 2">
            <a:extLst>
              <a:ext uri="{FF2B5EF4-FFF2-40B4-BE49-F238E27FC236}">
                <a16:creationId xmlns:a16="http://schemas.microsoft.com/office/drawing/2014/main" id="{2C7A9322-9474-4D0D-993E-872D01B2549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4380" b="22316"/>
          <a:stretch/>
        </p:blipFill>
        <p:spPr>
          <a:xfrm>
            <a:off x="1238193" y="1665986"/>
            <a:ext cx="2563787" cy="3405088"/>
          </a:xfrm>
          <a:prstGeom prst="rect">
            <a:avLst/>
          </a:prstGeom>
        </p:spPr>
      </p:pic>
      <p:sp>
        <p:nvSpPr>
          <p:cNvPr id="4" name="Google Shape;245;p29">
            <a:extLst>
              <a:ext uri="{FF2B5EF4-FFF2-40B4-BE49-F238E27FC236}">
                <a16:creationId xmlns:a16="http://schemas.microsoft.com/office/drawing/2014/main" id="{B2CA7CF1-4497-4AF6-8894-72B80B8FEECD}"/>
              </a:ext>
            </a:extLst>
          </p:cNvPr>
          <p:cNvSpPr txBox="1">
            <a:spLocks/>
          </p:cNvSpPr>
          <p:nvPr/>
        </p:nvSpPr>
        <p:spPr>
          <a:xfrm>
            <a:off x="1107266" y="5071074"/>
            <a:ext cx="2959408" cy="990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400" dirty="0">
                <a:latin typeface="UD デジタル 教科書体 NP-B" panose="02020700000000000000" pitchFamily="18" charset="-128"/>
                <a:ea typeface="UD デジタル 教科書体 NP-B" panose="02020700000000000000" pitchFamily="18" charset="-128"/>
              </a:rPr>
              <a:t>砂は落ちなくなる</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gn="ctr">
              <a:lnSpc>
                <a:spcPct val="100000"/>
              </a:lnSpc>
              <a:spcBef>
                <a:spcPts val="1200"/>
              </a:spcBef>
              <a:buFont typeface="Arial" panose="020B0604020202020204" pitchFamily="34" charset="0"/>
              <a:buNone/>
            </a:pPr>
            <a:r>
              <a:rPr lang="ja-JP" altLang="en-US" sz="2400" dirty="0">
                <a:latin typeface="UD デジタル 教科書体 NP-B" panose="02020700000000000000" pitchFamily="18" charset="-128"/>
                <a:ea typeface="UD デジタル 教科書体 NP-B" panose="02020700000000000000" pitchFamily="18" charset="-128"/>
              </a:rPr>
              <a:t>（落下が止まった）</a:t>
            </a:r>
          </a:p>
        </p:txBody>
      </p:sp>
      <p:sp>
        <p:nvSpPr>
          <p:cNvPr id="5" name="Google Shape;245;p29">
            <a:extLst>
              <a:ext uri="{FF2B5EF4-FFF2-40B4-BE49-F238E27FC236}">
                <a16:creationId xmlns:a16="http://schemas.microsoft.com/office/drawing/2014/main" id="{72C790F3-1346-41CE-A57B-66ABED5C1690}"/>
              </a:ext>
            </a:extLst>
          </p:cNvPr>
          <p:cNvSpPr txBox="1">
            <a:spLocks/>
          </p:cNvSpPr>
          <p:nvPr/>
        </p:nvSpPr>
        <p:spPr>
          <a:xfrm>
            <a:off x="1107266" y="796125"/>
            <a:ext cx="2004695" cy="468000"/>
          </a:xfrm>
          <a:prstGeom prst="rect">
            <a:avLst/>
          </a:prstGeom>
          <a:solidFill>
            <a:schemeClr val="bg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400" dirty="0">
                <a:solidFill>
                  <a:schemeClr val="bg1"/>
                </a:solidFill>
                <a:latin typeface="UD デジタル 教科書体 NP-B" panose="02020700000000000000" pitchFamily="18" charset="-128"/>
                <a:ea typeface="UD デジタル 教科書体 NP-B" panose="02020700000000000000" pitchFamily="18" charset="-128"/>
              </a:rPr>
              <a:t>再び落下中</a:t>
            </a:r>
          </a:p>
        </p:txBody>
      </p:sp>
    </p:spTree>
    <p:extLst>
      <p:ext uri="{BB962C8B-B14F-4D97-AF65-F5344CB8AC3E}">
        <p14:creationId xmlns:p14="http://schemas.microsoft.com/office/powerpoint/2010/main" val="190332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B56ACAC-E748-4327-9178-A91D020F227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3432" b="16531"/>
          <a:stretch/>
        </p:blipFill>
        <p:spPr>
          <a:xfrm>
            <a:off x="1331254" y="1420312"/>
            <a:ext cx="2214853" cy="2921343"/>
          </a:xfrm>
          <a:prstGeom prst="rect">
            <a:avLst/>
          </a:prstGeom>
        </p:spPr>
      </p:pic>
      <p:sp>
        <p:nvSpPr>
          <p:cNvPr id="3" name="Google Shape;245;p29">
            <a:extLst>
              <a:ext uri="{FF2B5EF4-FFF2-40B4-BE49-F238E27FC236}">
                <a16:creationId xmlns:a16="http://schemas.microsoft.com/office/drawing/2014/main" id="{99D32275-E913-418D-83B9-371AF8708DE8}"/>
              </a:ext>
            </a:extLst>
          </p:cNvPr>
          <p:cNvSpPr txBox="1">
            <a:spLocks/>
          </p:cNvSpPr>
          <p:nvPr/>
        </p:nvSpPr>
        <p:spPr>
          <a:xfrm>
            <a:off x="935298" y="5150364"/>
            <a:ext cx="2450076"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400" dirty="0">
                <a:latin typeface="UD デジタル 教科書体 NP-B" panose="02020700000000000000" pitchFamily="18" charset="-128"/>
                <a:ea typeface="UD デジタル 教科書体 NP-B" panose="02020700000000000000" pitchFamily="18" charset="-128"/>
              </a:rPr>
              <a:t>砂は再び落ちる</a:t>
            </a:r>
          </a:p>
        </p:txBody>
      </p:sp>
      <p:sp>
        <p:nvSpPr>
          <p:cNvPr id="4" name="Google Shape;245;p29">
            <a:extLst>
              <a:ext uri="{FF2B5EF4-FFF2-40B4-BE49-F238E27FC236}">
                <a16:creationId xmlns:a16="http://schemas.microsoft.com/office/drawing/2014/main" id="{A1FBCB5A-F057-47BA-B030-D9919CAD952B}"/>
              </a:ext>
            </a:extLst>
          </p:cNvPr>
          <p:cNvSpPr txBox="1">
            <a:spLocks/>
          </p:cNvSpPr>
          <p:nvPr/>
        </p:nvSpPr>
        <p:spPr>
          <a:xfrm>
            <a:off x="1066429" y="801445"/>
            <a:ext cx="1873565" cy="468000"/>
          </a:xfrm>
          <a:prstGeom prst="rect">
            <a:avLst/>
          </a:prstGeom>
          <a:solidFill>
            <a:schemeClr val="bg1">
              <a:lumMod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400" dirty="0">
                <a:solidFill>
                  <a:schemeClr val="bg1"/>
                </a:solidFill>
                <a:latin typeface="UD デジタル 教科書体 NP-B" panose="02020700000000000000" pitchFamily="18" charset="-128"/>
                <a:ea typeface="UD デジタル 教科書体 NP-B" panose="02020700000000000000" pitchFamily="18" charset="-128"/>
              </a:rPr>
              <a:t>再び最下点</a:t>
            </a:r>
          </a:p>
        </p:txBody>
      </p:sp>
      <p:pic>
        <p:nvPicPr>
          <p:cNvPr id="5" name="Google Shape;265;p31" descr="Google Shape;265;p31">
            <a:extLst>
              <a:ext uri="{FF2B5EF4-FFF2-40B4-BE49-F238E27FC236}">
                <a16:creationId xmlns:a16="http://schemas.microsoft.com/office/drawing/2014/main" id="{C29EA6D3-0221-5FBA-E3EE-F04E47ACEC54}"/>
              </a:ext>
            </a:extLst>
          </p:cNvPr>
          <p:cNvPicPr>
            <a:picLocks noChangeAspect="1"/>
          </p:cNvPicPr>
          <p:nvPr/>
        </p:nvPicPr>
        <p:blipFill>
          <a:blip r:embed="rId3"/>
          <a:srcRect t="8597" b="8330"/>
          <a:stretch>
            <a:fillRect/>
          </a:stretch>
        </p:blipFill>
        <p:spPr>
          <a:xfrm>
            <a:off x="5373496" y="0"/>
            <a:ext cx="3814140" cy="6858000"/>
          </a:xfrm>
          <a:prstGeom prst="rect">
            <a:avLst/>
          </a:prstGeom>
          <a:ln w="12700">
            <a:miter lim="400000"/>
          </a:ln>
        </p:spPr>
      </p:pic>
    </p:spTree>
    <p:extLst>
      <p:ext uri="{BB962C8B-B14F-4D97-AF65-F5344CB8AC3E}">
        <p14:creationId xmlns:p14="http://schemas.microsoft.com/office/powerpoint/2010/main" val="346580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020CA7-00D5-877D-182F-14F470C14BA6}"/>
              </a:ext>
            </a:extLst>
          </p:cNvPr>
          <p:cNvSpPr>
            <a:spLocks noGrp="1"/>
          </p:cNvSpPr>
          <p:nvPr>
            <p:ph type="title"/>
          </p:nvPr>
        </p:nvSpPr>
        <p:spPr/>
        <p:txBody>
          <a:bodyPr>
            <a:norm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目次</a:t>
            </a:r>
          </a:p>
        </p:txBody>
      </p:sp>
      <p:sp>
        <p:nvSpPr>
          <p:cNvPr id="3" name="コンテンツ プレースホルダー 2">
            <a:extLst>
              <a:ext uri="{FF2B5EF4-FFF2-40B4-BE49-F238E27FC236}">
                <a16:creationId xmlns:a16="http://schemas.microsoft.com/office/drawing/2014/main" id="{865573C6-E65E-10B8-16FF-DE10A9607999}"/>
              </a:ext>
            </a:extLst>
          </p:cNvPr>
          <p:cNvSpPr>
            <a:spLocks noGrp="1"/>
          </p:cNvSpPr>
          <p:nvPr>
            <p:ph idx="1"/>
          </p:nvPr>
        </p:nvSpPr>
        <p:spPr/>
        <p:txBody>
          <a:bodyPr/>
          <a:lstStyle/>
          <a:p>
            <a:pPr marL="0" indent="0">
              <a:buNone/>
            </a:pPr>
            <a:r>
              <a:rPr lang="ja-JP" altLang="en-US" sz="2800" dirty="0">
                <a:latin typeface="UD デジタル 教科書体 NP-B" panose="02020700000000000000" pitchFamily="18" charset="-128"/>
                <a:ea typeface="UD デジタル 教科書体 NP-B" panose="02020700000000000000" pitchFamily="18" charset="-128"/>
              </a:rPr>
              <a:t>□ 教材開発の背景・目的</a:t>
            </a:r>
            <a:endParaRPr lang="en-US" altLang="ja-JP" sz="28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800" dirty="0">
                <a:latin typeface="UD デジタル 教科書体 NP-B" panose="02020700000000000000" pitchFamily="18" charset="-128"/>
                <a:ea typeface="UD デジタル 教科書体 NP-B" panose="02020700000000000000" pitchFamily="18" charset="-128"/>
              </a:rPr>
              <a:t>□ 実験内容</a:t>
            </a:r>
            <a:endParaRPr lang="en-US" altLang="ja-JP" sz="28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800" dirty="0">
                <a:latin typeface="UD デジタル 教科書体 NP-B" panose="02020700000000000000" pitchFamily="18" charset="-128"/>
                <a:ea typeface="UD デジタル 教科書体 NP-B" panose="02020700000000000000" pitchFamily="18" charset="-128"/>
              </a:rPr>
              <a:t>□ </a:t>
            </a:r>
            <a:r>
              <a:rPr lang="ja-JP" altLang="en-US" b="1" dirty="0">
                <a:latin typeface="UD デジタル 教科書体 NP-B" panose="02020700000000000000" pitchFamily="18" charset="-128"/>
                <a:ea typeface="UD デジタル 教科書体 NP-B" panose="02020700000000000000" pitchFamily="18" charset="-128"/>
              </a:rPr>
              <a:t>実験装置</a:t>
            </a:r>
            <a:endParaRPr lang="en-US" altLang="ja-JP" sz="28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800" dirty="0">
                <a:latin typeface="UD デジタル 教科書体 NP-B" panose="02020700000000000000" pitchFamily="18" charset="-128"/>
                <a:ea typeface="UD デジタル 教科書体 NP-B" panose="02020700000000000000" pitchFamily="18" charset="-128"/>
              </a:rPr>
              <a:t>□ 実験結果</a:t>
            </a:r>
            <a:endParaRPr kumimoji="1" lang="ja-JP" altLang="en-US" dirty="0"/>
          </a:p>
        </p:txBody>
      </p:sp>
      <p:cxnSp>
        <p:nvCxnSpPr>
          <p:cNvPr id="5" name="直線コネクタ 4">
            <a:extLst>
              <a:ext uri="{FF2B5EF4-FFF2-40B4-BE49-F238E27FC236}">
                <a16:creationId xmlns:a16="http://schemas.microsoft.com/office/drawing/2014/main" id="{9FA5996F-1448-04FA-6FB8-CC960F64D3C0}"/>
              </a:ext>
            </a:extLst>
          </p:cNvPr>
          <p:cNvCxnSpPr>
            <a:cxnSpLocks/>
          </p:cNvCxnSpPr>
          <p:nvPr/>
        </p:nvCxnSpPr>
        <p:spPr>
          <a:xfrm>
            <a:off x="905577" y="1214329"/>
            <a:ext cx="1057977"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05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5524A0B8-8905-44EB-E5B7-EC38D56B7428}"/>
              </a:ext>
            </a:extLst>
          </p:cNvPr>
          <p:cNvSpPr/>
          <p:nvPr/>
        </p:nvSpPr>
        <p:spPr>
          <a:xfrm>
            <a:off x="838200" y="3092288"/>
            <a:ext cx="9158748" cy="183401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3C89197-2479-84F1-4062-7CE79B6E9F0E}"/>
              </a:ext>
            </a:extLst>
          </p:cNvPr>
          <p:cNvSpPr/>
          <p:nvPr/>
        </p:nvSpPr>
        <p:spPr>
          <a:xfrm>
            <a:off x="838200" y="1690688"/>
            <a:ext cx="9158748" cy="1158020"/>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846EF29-FB61-85C3-7A92-6C94A6E06348}"/>
              </a:ext>
            </a:extLst>
          </p:cNvPr>
          <p:cNvSpPr>
            <a:spLocks noGrp="1"/>
          </p:cNvSpPr>
          <p:nvPr>
            <p:ph type="title"/>
          </p:nvPr>
        </p:nvSpPr>
        <p:spPr/>
        <p:txBody>
          <a:bodyPr/>
          <a:lstStyle/>
          <a:p>
            <a:r>
              <a:rPr lang="ja-JP" altLang="en-US" sz="3600" dirty="0">
                <a:latin typeface="UD デジタル 教科書体 NP-B" panose="02020700000000000000" pitchFamily="18" charset="-128"/>
                <a:ea typeface="UD デジタル 教科書体 NP-B" panose="02020700000000000000" pitchFamily="18" charset="-128"/>
              </a:rPr>
              <a:t>教材開発の背景・目的</a:t>
            </a:r>
            <a:br>
              <a:rPr lang="ja-JP" altLang="en-US" sz="4400" b="1" dirty="0">
                <a:latin typeface="UD デジタル 教科書体 NP-B" panose="02020700000000000000" pitchFamily="18" charset="-128"/>
                <a:ea typeface="UD デジタル 教科書体 NP-B" panose="02020700000000000000" pitchFamily="18" charset="-128"/>
              </a:rPr>
            </a:br>
            <a:endParaRPr kumimoji="1" lang="ja-JP" altLang="en-US" dirty="0"/>
          </a:p>
        </p:txBody>
      </p:sp>
      <p:sp>
        <p:nvSpPr>
          <p:cNvPr id="3" name="コンテンツ プレースホルダー 2">
            <a:extLst>
              <a:ext uri="{FF2B5EF4-FFF2-40B4-BE49-F238E27FC236}">
                <a16:creationId xmlns:a16="http://schemas.microsoft.com/office/drawing/2014/main" id="{110EECB7-2E08-6DC4-8687-DE8F2CE3BF18}"/>
              </a:ext>
            </a:extLst>
          </p:cNvPr>
          <p:cNvSpPr>
            <a:spLocks noGrp="1"/>
          </p:cNvSpPr>
          <p:nvPr>
            <p:ph idx="1"/>
          </p:nvPr>
        </p:nvSpPr>
        <p:spPr>
          <a:xfrm>
            <a:off x="838200" y="1881380"/>
            <a:ext cx="10515600" cy="4351338"/>
          </a:xfrm>
        </p:spPr>
        <p:txBody>
          <a:bodyPr>
            <a:normAutofit/>
          </a:bodyPr>
          <a:lstStyle/>
          <a:p>
            <a:pPr marL="0" indent="0">
              <a:buNone/>
            </a:pPr>
            <a:r>
              <a:rPr kumimoji="1" lang="ja-JP" altLang="en-US" sz="2400" b="1" dirty="0">
                <a:latin typeface="UD デジタル 教科書体 NP-B" panose="02020700000000000000" pitchFamily="18" charset="-128"/>
                <a:ea typeface="UD デジタル 教科書体 NP-B" panose="02020700000000000000" pitchFamily="18" charset="-128"/>
              </a:rPr>
              <a:t>背景：砂時計の砂が落ちるなどの日常的な現象は</a:t>
            </a:r>
            <a:endParaRPr kumimoji="1" lang="en-US" altLang="ja-JP" sz="2400" b="1"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400" b="1" dirty="0">
                <a:latin typeface="UD デジタル 教科書体 NP-B" panose="02020700000000000000" pitchFamily="18" charset="-128"/>
                <a:ea typeface="UD デジタル 教科書体 NP-B" panose="02020700000000000000" pitchFamily="18" charset="-128"/>
              </a:rPr>
              <a:t>　　　</a:t>
            </a:r>
            <a:r>
              <a:rPr kumimoji="1" lang="ja-JP" altLang="en-US" sz="2400" b="1" dirty="0">
                <a:latin typeface="UD デジタル 教科書体 NP-B" panose="02020700000000000000" pitchFamily="18" charset="-128"/>
                <a:ea typeface="UD デジタル 教科書体 NP-B" panose="02020700000000000000" pitchFamily="18" charset="-128"/>
              </a:rPr>
              <a:t>重力がなければ存在しない。</a:t>
            </a:r>
            <a:endParaRPr kumimoji="1" lang="en-US" altLang="ja-JP" sz="2400" b="1" dirty="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2400" b="1"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2400" b="1" dirty="0">
                <a:latin typeface="UD デジタル 教科書体 NP-B" panose="02020700000000000000" pitchFamily="18" charset="-128"/>
                <a:ea typeface="UD デジタル 教科書体 NP-B" panose="02020700000000000000" pitchFamily="18" charset="-128"/>
              </a:rPr>
              <a:t>目的：微小重力下と重力下における砂時計内の砂の挙動を</a:t>
            </a:r>
            <a:r>
              <a:rPr lang="ja-JP" altLang="en-US" sz="2400" b="1" dirty="0">
                <a:latin typeface="UD デジタル 教科書体 NP-B" panose="02020700000000000000" pitchFamily="18" charset="-128"/>
                <a:ea typeface="UD デジタル 教科書体 NP-B" panose="02020700000000000000" pitchFamily="18" charset="-128"/>
              </a:rPr>
              <a:t>比較し、</a:t>
            </a:r>
            <a:endParaRPr lang="en-US" altLang="ja-JP" sz="2400" b="1"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2400" b="1" dirty="0">
                <a:latin typeface="UD デジタル 教科書体 NP-B" panose="02020700000000000000" pitchFamily="18" charset="-128"/>
                <a:ea typeface="UD デジタル 教科書体 NP-B" panose="02020700000000000000" pitchFamily="18" charset="-128"/>
              </a:rPr>
              <a:t>　　　普段は意識していない重力の存在を意識する。</a:t>
            </a:r>
            <a:endParaRPr lang="en-US" altLang="ja-JP" sz="2400" b="1"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2400" b="1" dirty="0">
                <a:latin typeface="UD デジタル 教科書体 NP-B" panose="02020700000000000000" pitchFamily="18" charset="-128"/>
                <a:ea typeface="UD デジタル 教科書体 NP-B" panose="02020700000000000000" pitchFamily="18" charset="-128"/>
              </a:rPr>
              <a:t>　　　→宇宙についてもっと身近に考えてもらうことを目指す</a:t>
            </a:r>
            <a:endParaRPr kumimoji="1" lang="en-US" altLang="ja-JP" sz="2400" b="1" dirty="0">
              <a:latin typeface="UD デジタル 教科書体 NP-B" panose="02020700000000000000" pitchFamily="18" charset="-128"/>
              <a:ea typeface="UD デジタル 教科書体 NP-B" panose="02020700000000000000" pitchFamily="18" charset="-128"/>
            </a:endParaRPr>
          </a:p>
        </p:txBody>
      </p:sp>
      <p:cxnSp>
        <p:nvCxnSpPr>
          <p:cNvPr id="5" name="直線コネクタ 4">
            <a:extLst>
              <a:ext uri="{FF2B5EF4-FFF2-40B4-BE49-F238E27FC236}">
                <a16:creationId xmlns:a16="http://schemas.microsoft.com/office/drawing/2014/main" id="{086C4BAF-1F13-4023-C899-C92566216026}"/>
              </a:ext>
            </a:extLst>
          </p:cNvPr>
          <p:cNvCxnSpPr>
            <a:cxnSpLocks/>
            <a:stCxn id="2" idx="1"/>
          </p:cNvCxnSpPr>
          <p:nvPr/>
        </p:nvCxnSpPr>
        <p:spPr>
          <a:xfrm flipV="1">
            <a:off x="838200" y="1026909"/>
            <a:ext cx="4757928" cy="99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51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正方形/長方形 4">
            <a:extLst>
              <a:ext uri="{FF2B5EF4-FFF2-40B4-BE49-F238E27FC236}">
                <a16:creationId xmlns:a16="http://schemas.microsoft.com/office/drawing/2014/main" id="{5CE1FA7E-ED88-0109-DFD3-96035A29C53D}"/>
              </a:ext>
            </a:extLst>
          </p:cNvPr>
          <p:cNvSpPr/>
          <p:nvPr/>
        </p:nvSpPr>
        <p:spPr>
          <a:xfrm>
            <a:off x="6537521" y="5109766"/>
            <a:ext cx="5009457" cy="984493"/>
          </a:xfrm>
          <a:custGeom>
            <a:avLst/>
            <a:gdLst>
              <a:gd name="connsiteX0" fmla="*/ 0 w 3793788"/>
              <a:gd name="connsiteY0" fmla="*/ 0 h 532775"/>
              <a:gd name="connsiteX1" fmla="*/ 3793788 w 3793788"/>
              <a:gd name="connsiteY1" fmla="*/ 0 h 532775"/>
              <a:gd name="connsiteX2" fmla="*/ 3793788 w 3793788"/>
              <a:gd name="connsiteY2" fmla="*/ 532775 h 532775"/>
              <a:gd name="connsiteX3" fmla="*/ 0 w 3793788"/>
              <a:gd name="connsiteY3" fmla="*/ 532775 h 532775"/>
              <a:gd name="connsiteX4" fmla="*/ 0 w 3793788"/>
              <a:gd name="connsiteY4" fmla="*/ 0 h 532775"/>
              <a:gd name="connsiteX0" fmla="*/ 875489 w 3793788"/>
              <a:gd name="connsiteY0" fmla="*/ 9727 h 532775"/>
              <a:gd name="connsiteX1" fmla="*/ 3793788 w 3793788"/>
              <a:gd name="connsiteY1" fmla="*/ 0 h 532775"/>
              <a:gd name="connsiteX2" fmla="*/ 3793788 w 3793788"/>
              <a:gd name="connsiteY2" fmla="*/ 532775 h 532775"/>
              <a:gd name="connsiteX3" fmla="*/ 0 w 3793788"/>
              <a:gd name="connsiteY3" fmla="*/ 532775 h 532775"/>
              <a:gd name="connsiteX4" fmla="*/ 875489 w 3793788"/>
              <a:gd name="connsiteY4" fmla="*/ 9727 h 532775"/>
              <a:gd name="connsiteX0" fmla="*/ 875489 w 4601184"/>
              <a:gd name="connsiteY0" fmla="*/ 19455 h 542503"/>
              <a:gd name="connsiteX1" fmla="*/ 4601184 w 4601184"/>
              <a:gd name="connsiteY1" fmla="*/ 0 h 542503"/>
              <a:gd name="connsiteX2" fmla="*/ 3793788 w 4601184"/>
              <a:gd name="connsiteY2" fmla="*/ 542503 h 542503"/>
              <a:gd name="connsiteX3" fmla="*/ 0 w 4601184"/>
              <a:gd name="connsiteY3" fmla="*/ 542503 h 542503"/>
              <a:gd name="connsiteX4" fmla="*/ 875489 w 4601184"/>
              <a:gd name="connsiteY4" fmla="*/ 19455 h 542503"/>
              <a:gd name="connsiteX0" fmla="*/ 1341974 w 4601184"/>
              <a:gd name="connsiteY0" fmla="*/ 19455 h 542503"/>
              <a:gd name="connsiteX1" fmla="*/ 4601184 w 4601184"/>
              <a:gd name="connsiteY1" fmla="*/ 0 h 542503"/>
              <a:gd name="connsiteX2" fmla="*/ 3793788 w 4601184"/>
              <a:gd name="connsiteY2" fmla="*/ 542503 h 542503"/>
              <a:gd name="connsiteX3" fmla="*/ 0 w 4601184"/>
              <a:gd name="connsiteY3" fmla="*/ 542503 h 542503"/>
              <a:gd name="connsiteX4" fmla="*/ 1341974 w 4601184"/>
              <a:gd name="connsiteY4" fmla="*/ 19455 h 542503"/>
              <a:gd name="connsiteX0" fmla="*/ 1341974 w 5057950"/>
              <a:gd name="connsiteY0" fmla="*/ 24811 h 547859"/>
              <a:gd name="connsiteX1" fmla="*/ 5057950 w 5057950"/>
              <a:gd name="connsiteY1" fmla="*/ 0 h 547859"/>
              <a:gd name="connsiteX2" fmla="*/ 3793788 w 5057950"/>
              <a:gd name="connsiteY2" fmla="*/ 547859 h 547859"/>
              <a:gd name="connsiteX3" fmla="*/ 0 w 5057950"/>
              <a:gd name="connsiteY3" fmla="*/ 547859 h 547859"/>
              <a:gd name="connsiteX4" fmla="*/ 1341974 w 5057950"/>
              <a:gd name="connsiteY4" fmla="*/ 24811 h 547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7950" h="547859">
                <a:moveTo>
                  <a:pt x="1341974" y="24811"/>
                </a:moveTo>
                <a:lnTo>
                  <a:pt x="5057950" y="0"/>
                </a:lnTo>
                <a:lnTo>
                  <a:pt x="3793788" y="547859"/>
                </a:lnTo>
                <a:lnTo>
                  <a:pt x="0" y="547859"/>
                </a:lnTo>
                <a:lnTo>
                  <a:pt x="1341974" y="24811"/>
                </a:lnTo>
                <a:close/>
              </a:path>
            </a:pathLst>
          </a:custGeom>
          <a:solidFill>
            <a:schemeClr val="tx2">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四角形吹き出し 145">
            <a:extLst>
              <a:ext uri="{FF2B5EF4-FFF2-40B4-BE49-F238E27FC236}">
                <a16:creationId xmlns:a16="http://schemas.microsoft.com/office/drawing/2014/main" id="{7A2E37DD-28D6-615B-4E9B-1A213F0C0407}"/>
              </a:ext>
            </a:extLst>
          </p:cNvPr>
          <p:cNvSpPr/>
          <p:nvPr/>
        </p:nvSpPr>
        <p:spPr>
          <a:xfrm flipV="1">
            <a:off x="7572968" y="5419948"/>
            <a:ext cx="1172622" cy="256249"/>
          </a:xfrm>
          <a:prstGeom prst="wedgeRectCallout">
            <a:avLst>
              <a:gd name="adj1" fmla="val 55855"/>
              <a:gd name="adj2" fmla="val 9802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128">
            <a:extLst>
              <a:ext uri="{FF2B5EF4-FFF2-40B4-BE49-F238E27FC236}">
                <a16:creationId xmlns:a16="http://schemas.microsoft.com/office/drawing/2014/main" id="{FDFB48FA-7339-524E-4686-686AEAAAD366}"/>
              </a:ext>
            </a:extLst>
          </p:cNvPr>
          <p:cNvGrpSpPr/>
          <p:nvPr/>
        </p:nvGrpSpPr>
        <p:grpSpPr>
          <a:xfrm>
            <a:off x="6355119" y="1323800"/>
            <a:ext cx="5200039" cy="3638511"/>
            <a:chOff x="6355119" y="1323800"/>
            <a:chExt cx="5200039" cy="3638511"/>
          </a:xfrm>
        </p:grpSpPr>
        <p:sp>
          <p:nvSpPr>
            <p:cNvPr id="130" name="正方形/長方形 129">
              <a:extLst>
                <a:ext uri="{FF2B5EF4-FFF2-40B4-BE49-F238E27FC236}">
                  <a16:creationId xmlns:a16="http://schemas.microsoft.com/office/drawing/2014/main" id="{8BFA13FB-C4E5-8EFD-05F1-2EB24FAD74F4}"/>
                </a:ext>
              </a:extLst>
            </p:cNvPr>
            <p:cNvSpPr/>
            <p:nvPr/>
          </p:nvSpPr>
          <p:spPr>
            <a:xfrm flipH="1">
              <a:off x="9350757" y="1694808"/>
              <a:ext cx="45719" cy="326750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柱 130">
              <a:extLst>
                <a:ext uri="{FF2B5EF4-FFF2-40B4-BE49-F238E27FC236}">
                  <a16:creationId xmlns:a16="http://schemas.microsoft.com/office/drawing/2014/main" id="{34239640-0BCC-06EB-ABAC-2DE0BC33C8EB}"/>
                </a:ext>
              </a:extLst>
            </p:cNvPr>
            <p:cNvSpPr/>
            <p:nvPr/>
          </p:nvSpPr>
          <p:spPr>
            <a:xfrm>
              <a:off x="7191088" y="3807624"/>
              <a:ext cx="89126" cy="370034"/>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a:extLst>
                <a:ext uri="{FF2B5EF4-FFF2-40B4-BE49-F238E27FC236}">
                  <a16:creationId xmlns:a16="http://schemas.microsoft.com/office/drawing/2014/main" id="{FCDEC362-27D0-8DA8-F184-286E43460F82}"/>
                </a:ext>
              </a:extLst>
            </p:cNvPr>
            <p:cNvSpPr/>
            <p:nvPr/>
          </p:nvSpPr>
          <p:spPr>
            <a:xfrm rot="2385444">
              <a:off x="8323351" y="1323800"/>
              <a:ext cx="45719" cy="28413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DC583549-BF71-F671-EE4E-0D460BDC72F2}"/>
                </a:ext>
              </a:extLst>
            </p:cNvPr>
            <p:cNvGrpSpPr/>
            <p:nvPr/>
          </p:nvGrpSpPr>
          <p:grpSpPr>
            <a:xfrm>
              <a:off x="6355119" y="3366547"/>
              <a:ext cx="5200039" cy="1365842"/>
              <a:chOff x="6325777" y="1721948"/>
              <a:chExt cx="5200039" cy="1365842"/>
            </a:xfrm>
          </p:grpSpPr>
          <p:sp>
            <p:nvSpPr>
              <p:cNvPr id="139" name="正方形/長方形 4">
                <a:extLst>
                  <a:ext uri="{FF2B5EF4-FFF2-40B4-BE49-F238E27FC236}">
                    <a16:creationId xmlns:a16="http://schemas.microsoft.com/office/drawing/2014/main" id="{5175A96E-7511-6E47-4008-531740C05557}"/>
                  </a:ext>
                </a:extLst>
              </p:cNvPr>
              <p:cNvSpPr/>
              <p:nvPr/>
            </p:nvSpPr>
            <p:spPr>
              <a:xfrm>
                <a:off x="7016946" y="2560980"/>
                <a:ext cx="4242398" cy="526810"/>
              </a:xfrm>
              <a:custGeom>
                <a:avLst/>
                <a:gdLst>
                  <a:gd name="connsiteX0" fmla="*/ 0 w 3793788"/>
                  <a:gd name="connsiteY0" fmla="*/ 0 h 532775"/>
                  <a:gd name="connsiteX1" fmla="*/ 3793788 w 3793788"/>
                  <a:gd name="connsiteY1" fmla="*/ 0 h 532775"/>
                  <a:gd name="connsiteX2" fmla="*/ 3793788 w 3793788"/>
                  <a:gd name="connsiteY2" fmla="*/ 532775 h 532775"/>
                  <a:gd name="connsiteX3" fmla="*/ 0 w 3793788"/>
                  <a:gd name="connsiteY3" fmla="*/ 532775 h 532775"/>
                  <a:gd name="connsiteX4" fmla="*/ 0 w 3793788"/>
                  <a:gd name="connsiteY4" fmla="*/ 0 h 532775"/>
                  <a:gd name="connsiteX0" fmla="*/ 875489 w 3793788"/>
                  <a:gd name="connsiteY0" fmla="*/ 9727 h 532775"/>
                  <a:gd name="connsiteX1" fmla="*/ 3793788 w 3793788"/>
                  <a:gd name="connsiteY1" fmla="*/ 0 h 532775"/>
                  <a:gd name="connsiteX2" fmla="*/ 3793788 w 3793788"/>
                  <a:gd name="connsiteY2" fmla="*/ 532775 h 532775"/>
                  <a:gd name="connsiteX3" fmla="*/ 0 w 3793788"/>
                  <a:gd name="connsiteY3" fmla="*/ 532775 h 532775"/>
                  <a:gd name="connsiteX4" fmla="*/ 875489 w 3793788"/>
                  <a:gd name="connsiteY4" fmla="*/ 9727 h 532775"/>
                  <a:gd name="connsiteX0" fmla="*/ 875489 w 4601184"/>
                  <a:gd name="connsiteY0" fmla="*/ 19455 h 542503"/>
                  <a:gd name="connsiteX1" fmla="*/ 4601184 w 4601184"/>
                  <a:gd name="connsiteY1" fmla="*/ 0 h 542503"/>
                  <a:gd name="connsiteX2" fmla="*/ 3793788 w 4601184"/>
                  <a:gd name="connsiteY2" fmla="*/ 542503 h 542503"/>
                  <a:gd name="connsiteX3" fmla="*/ 0 w 4601184"/>
                  <a:gd name="connsiteY3" fmla="*/ 542503 h 542503"/>
                  <a:gd name="connsiteX4" fmla="*/ 875489 w 4601184"/>
                  <a:gd name="connsiteY4" fmla="*/ 19455 h 542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184" h="542503">
                    <a:moveTo>
                      <a:pt x="875489" y="19455"/>
                    </a:moveTo>
                    <a:lnTo>
                      <a:pt x="4601184" y="0"/>
                    </a:lnTo>
                    <a:lnTo>
                      <a:pt x="3793788" y="542503"/>
                    </a:lnTo>
                    <a:lnTo>
                      <a:pt x="0" y="542503"/>
                    </a:lnTo>
                    <a:lnTo>
                      <a:pt x="875489" y="1945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コネクタ 139">
                <a:extLst>
                  <a:ext uri="{FF2B5EF4-FFF2-40B4-BE49-F238E27FC236}">
                    <a16:creationId xmlns:a16="http://schemas.microsoft.com/office/drawing/2014/main" id="{21BF9743-0191-9CAC-01D9-ACE9F61A7F68}"/>
                  </a:ext>
                </a:extLst>
              </p:cNvPr>
              <p:cNvCxnSpPr/>
              <p:nvPr/>
            </p:nvCxnSpPr>
            <p:spPr>
              <a:xfrm>
                <a:off x="7829974" y="1947259"/>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41" name="直線コネクタ 140">
                <a:extLst>
                  <a:ext uri="{FF2B5EF4-FFF2-40B4-BE49-F238E27FC236}">
                    <a16:creationId xmlns:a16="http://schemas.microsoft.com/office/drawing/2014/main" id="{B29E19AF-CDA8-4623-33D1-7C6D552FA2AB}"/>
                  </a:ext>
                </a:extLst>
              </p:cNvPr>
              <p:cNvCxnSpPr/>
              <p:nvPr/>
            </p:nvCxnSpPr>
            <p:spPr>
              <a:xfrm>
                <a:off x="10518239" y="2462345"/>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42" name="直線コネクタ 141">
                <a:extLst>
                  <a:ext uri="{FF2B5EF4-FFF2-40B4-BE49-F238E27FC236}">
                    <a16:creationId xmlns:a16="http://schemas.microsoft.com/office/drawing/2014/main" id="{C7EF780B-4BA2-A3E2-33E0-14334B7C422E}"/>
                  </a:ext>
                </a:extLst>
              </p:cNvPr>
              <p:cNvCxnSpPr/>
              <p:nvPr/>
            </p:nvCxnSpPr>
            <p:spPr>
              <a:xfrm>
                <a:off x="10655468" y="2362698"/>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43" name="直線コネクタ 142">
                <a:extLst>
                  <a:ext uri="{FF2B5EF4-FFF2-40B4-BE49-F238E27FC236}">
                    <a16:creationId xmlns:a16="http://schemas.microsoft.com/office/drawing/2014/main" id="{5DBB0CA2-DDF1-49E8-401A-46812F0A9E3A}"/>
                  </a:ext>
                </a:extLst>
              </p:cNvPr>
              <p:cNvCxnSpPr/>
              <p:nvPr/>
            </p:nvCxnSpPr>
            <p:spPr>
              <a:xfrm>
                <a:off x="11267160" y="1941184"/>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44" name="直線コネクタ 143">
                <a:extLst>
                  <a:ext uri="{FF2B5EF4-FFF2-40B4-BE49-F238E27FC236}">
                    <a16:creationId xmlns:a16="http://schemas.microsoft.com/office/drawing/2014/main" id="{1142781F-3261-25DD-8E53-EE508C57A451}"/>
                  </a:ext>
                </a:extLst>
              </p:cNvPr>
              <p:cNvCxnSpPr/>
              <p:nvPr/>
            </p:nvCxnSpPr>
            <p:spPr>
              <a:xfrm>
                <a:off x="10917053" y="2176757"/>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45" name="直線コネクタ 144">
                <a:extLst>
                  <a:ext uri="{FF2B5EF4-FFF2-40B4-BE49-F238E27FC236}">
                    <a16:creationId xmlns:a16="http://schemas.microsoft.com/office/drawing/2014/main" id="{5971985A-4AB7-4A96-835F-ED32F21D8569}"/>
                  </a:ext>
                </a:extLst>
              </p:cNvPr>
              <p:cNvCxnSpPr/>
              <p:nvPr/>
            </p:nvCxnSpPr>
            <p:spPr>
              <a:xfrm>
                <a:off x="10795914" y="2273184"/>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46" name="直線コネクタ 145">
                <a:extLst>
                  <a:ext uri="{FF2B5EF4-FFF2-40B4-BE49-F238E27FC236}">
                    <a16:creationId xmlns:a16="http://schemas.microsoft.com/office/drawing/2014/main" id="{B2F0F975-3345-BA61-E59B-41EE5A0C3561}"/>
                  </a:ext>
                </a:extLst>
              </p:cNvPr>
              <p:cNvCxnSpPr/>
              <p:nvPr/>
            </p:nvCxnSpPr>
            <p:spPr>
              <a:xfrm>
                <a:off x="11038937" y="2096318"/>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47" name="直線コネクタ 146">
                <a:extLst>
                  <a:ext uri="{FF2B5EF4-FFF2-40B4-BE49-F238E27FC236}">
                    <a16:creationId xmlns:a16="http://schemas.microsoft.com/office/drawing/2014/main" id="{174A5671-12B3-E8BC-35FC-9E0ACD86AA66}"/>
                  </a:ext>
                </a:extLst>
              </p:cNvPr>
              <p:cNvCxnSpPr/>
              <p:nvPr/>
            </p:nvCxnSpPr>
            <p:spPr>
              <a:xfrm>
                <a:off x="11155421" y="2014373"/>
                <a:ext cx="0" cy="625445"/>
              </a:xfrm>
              <a:prstGeom prst="line">
                <a:avLst/>
              </a:prstGeom>
              <a:ln w="12700"/>
            </p:spPr>
            <p:style>
              <a:lnRef idx="1">
                <a:schemeClr val="dk1"/>
              </a:lnRef>
              <a:fillRef idx="0">
                <a:schemeClr val="dk1"/>
              </a:fillRef>
              <a:effectRef idx="0">
                <a:schemeClr val="dk1"/>
              </a:effectRef>
              <a:fontRef idx="minor">
                <a:schemeClr val="tx1"/>
              </a:fontRef>
            </p:style>
          </p:cxnSp>
          <p:sp>
            <p:nvSpPr>
              <p:cNvPr id="148" name="円柱 147">
                <a:extLst>
                  <a:ext uri="{FF2B5EF4-FFF2-40B4-BE49-F238E27FC236}">
                    <a16:creationId xmlns:a16="http://schemas.microsoft.com/office/drawing/2014/main" id="{014989C5-E1CE-71E4-E1BB-121DD1FD9134}"/>
                  </a:ext>
                </a:extLst>
              </p:cNvPr>
              <p:cNvSpPr/>
              <p:nvPr/>
            </p:nvSpPr>
            <p:spPr>
              <a:xfrm rot="3457514">
                <a:off x="7278820" y="1838547"/>
                <a:ext cx="45719" cy="1022827"/>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柱 148">
                <a:extLst>
                  <a:ext uri="{FF2B5EF4-FFF2-40B4-BE49-F238E27FC236}">
                    <a16:creationId xmlns:a16="http://schemas.microsoft.com/office/drawing/2014/main" id="{38D2D1B9-56CB-680D-A2E6-E271F6E1A163}"/>
                  </a:ext>
                </a:extLst>
              </p:cNvPr>
              <p:cNvSpPr/>
              <p:nvPr/>
            </p:nvSpPr>
            <p:spPr>
              <a:xfrm rot="5400000">
                <a:off x="6921007" y="2535854"/>
                <a:ext cx="45719" cy="164196"/>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柱 149">
                <a:extLst>
                  <a:ext uri="{FF2B5EF4-FFF2-40B4-BE49-F238E27FC236}">
                    <a16:creationId xmlns:a16="http://schemas.microsoft.com/office/drawing/2014/main" id="{CC9F72CC-E52D-FF0B-4161-0FE60ED9E8A3}"/>
                  </a:ext>
                </a:extLst>
              </p:cNvPr>
              <p:cNvSpPr/>
              <p:nvPr/>
            </p:nvSpPr>
            <p:spPr>
              <a:xfrm rot="5400000">
                <a:off x="7747893" y="2020950"/>
                <a:ext cx="45719" cy="121854"/>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1" name="直線コネクタ 150">
                <a:extLst>
                  <a:ext uri="{FF2B5EF4-FFF2-40B4-BE49-F238E27FC236}">
                    <a16:creationId xmlns:a16="http://schemas.microsoft.com/office/drawing/2014/main" id="{D75CD68A-377C-6EF4-7A3B-B28D0E5A9E72}"/>
                  </a:ext>
                </a:extLst>
              </p:cNvPr>
              <p:cNvCxnSpPr>
                <a:stCxn id="161" idx="3"/>
                <a:endCxn id="139" idx="3"/>
              </p:cNvCxnSpPr>
              <p:nvPr/>
            </p:nvCxnSpPr>
            <p:spPr>
              <a:xfrm>
                <a:off x="7016946" y="2462345"/>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52" name="直線コネクタ 151">
                <a:extLst>
                  <a:ext uri="{FF2B5EF4-FFF2-40B4-BE49-F238E27FC236}">
                    <a16:creationId xmlns:a16="http://schemas.microsoft.com/office/drawing/2014/main" id="{7F451A42-32A8-9FF0-37AA-75A403E41FB5}"/>
                  </a:ext>
                </a:extLst>
              </p:cNvPr>
              <p:cNvCxnSpPr/>
              <p:nvPr/>
            </p:nvCxnSpPr>
            <p:spPr>
              <a:xfrm>
                <a:off x="7142451" y="2386145"/>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53" name="直線コネクタ 152">
                <a:extLst>
                  <a:ext uri="{FF2B5EF4-FFF2-40B4-BE49-F238E27FC236}">
                    <a16:creationId xmlns:a16="http://schemas.microsoft.com/office/drawing/2014/main" id="{DBF6DB8E-D917-EB3B-3FE7-053E252C6288}"/>
                  </a:ext>
                </a:extLst>
              </p:cNvPr>
              <p:cNvCxnSpPr/>
              <p:nvPr/>
            </p:nvCxnSpPr>
            <p:spPr>
              <a:xfrm>
                <a:off x="7435298" y="2198940"/>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54" name="直線コネクタ 153">
                <a:extLst>
                  <a:ext uri="{FF2B5EF4-FFF2-40B4-BE49-F238E27FC236}">
                    <a16:creationId xmlns:a16="http://schemas.microsoft.com/office/drawing/2014/main" id="{167C0AB7-13DF-6AAD-2CC8-11F7F61B8180}"/>
                  </a:ext>
                </a:extLst>
              </p:cNvPr>
              <p:cNvCxnSpPr/>
              <p:nvPr/>
            </p:nvCxnSpPr>
            <p:spPr>
              <a:xfrm>
                <a:off x="7294621" y="2292724"/>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55" name="直線コネクタ 154">
                <a:extLst>
                  <a:ext uri="{FF2B5EF4-FFF2-40B4-BE49-F238E27FC236}">
                    <a16:creationId xmlns:a16="http://schemas.microsoft.com/office/drawing/2014/main" id="{C7F05EAD-60D2-9337-D49B-267B9D113DDF}"/>
                  </a:ext>
                </a:extLst>
              </p:cNvPr>
              <p:cNvCxnSpPr/>
              <p:nvPr/>
            </p:nvCxnSpPr>
            <p:spPr>
              <a:xfrm>
                <a:off x="7572067" y="2108042"/>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56" name="直線コネクタ 155">
                <a:extLst>
                  <a:ext uri="{FF2B5EF4-FFF2-40B4-BE49-F238E27FC236}">
                    <a16:creationId xmlns:a16="http://schemas.microsoft.com/office/drawing/2014/main" id="{7D97E27C-754A-AB1A-E5C9-E1128DB57B96}"/>
                  </a:ext>
                </a:extLst>
              </p:cNvPr>
              <p:cNvCxnSpPr/>
              <p:nvPr/>
            </p:nvCxnSpPr>
            <p:spPr>
              <a:xfrm>
                <a:off x="7701021" y="2033796"/>
                <a:ext cx="0" cy="625445"/>
              </a:xfrm>
              <a:prstGeom prst="line">
                <a:avLst/>
              </a:prstGeom>
              <a:ln w="12700"/>
            </p:spPr>
            <p:style>
              <a:lnRef idx="1">
                <a:schemeClr val="dk1"/>
              </a:lnRef>
              <a:fillRef idx="0">
                <a:schemeClr val="dk1"/>
              </a:fillRef>
              <a:effectRef idx="0">
                <a:schemeClr val="dk1"/>
              </a:effectRef>
              <a:fontRef idx="minor">
                <a:schemeClr val="tx1"/>
              </a:fontRef>
            </p:style>
          </p:cxnSp>
          <p:sp>
            <p:nvSpPr>
              <p:cNvPr id="157" name="円柱 156">
                <a:extLst>
                  <a:ext uri="{FF2B5EF4-FFF2-40B4-BE49-F238E27FC236}">
                    <a16:creationId xmlns:a16="http://schemas.microsoft.com/office/drawing/2014/main" id="{89216548-F44F-0D11-F7F6-B0DEB5BA3FFD}"/>
                  </a:ext>
                </a:extLst>
              </p:cNvPr>
              <p:cNvSpPr/>
              <p:nvPr/>
            </p:nvSpPr>
            <p:spPr>
              <a:xfrm rot="5400000">
                <a:off x="10553247" y="2524454"/>
                <a:ext cx="48142" cy="119172"/>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柱 157">
                <a:extLst>
                  <a:ext uri="{FF2B5EF4-FFF2-40B4-BE49-F238E27FC236}">
                    <a16:creationId xmlns:a16="http://schemas.microsoft.com/office/drawing/2014/main" id="{39330B90-D547-B5F4-52D0-201727E32A62}"/>
                  </a:ext>
                </a:extLst>
              </p:cNvPr>
              <p:cNvSpPr/>
              <p:nvPr/>
            </p:nvSpPr>
            <p:spPr>
              <a:xfrm rot="5400000">
                <a:off x="11318868" y="1931803"/>
                <a:ext cx="45719" cy="145718"/>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柱 158">
                <a:extLst>
                  <a:ext uri="{FF2B5EF4-FFF2-40B4-BE49-F238E27FC236}">
                    <a16:creationId xmlns:a16="http://schemas.microsoft.com/office/drawing/2014/main" id="{90327776-01DA-AFDC-0537-44843402AE16}"/>
                  </a:ext>
                </a:extLst>
              </p:cNvPr>
              <p:cNvSpPr/>
              <p:nvPr/>
            </p:nvSpPr>
            <p:spPr>
              <a:xfrm rot="3256688">
                <a:off x="10991543" y="1783101"/>
                <a:ext cx="45719" cy="1022827"/>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C8EF25EB-A520-AA60-A711-49E5ED235482}"/>
                  </a:ext>
                </a:extLst>
              </p:cNvPr>
              <p:cNvSpPr txBox="1"/>
              <p:nvPr/>
            </p:nvSpPr>
            <p:spPr>
              <a:xfrm>
                <a:off x="6325777" y="1721948"/>
                <a:ext cx="844527" cy="461665"/>
              </a:xfrm>
              <a:prstGeom prst="rect">
                <a:avLst/>
              </a:prstGeom>
              <a:noFill/>
            </p:spPr>
            <p:txBody>
              <a:bodyPr wrap="square" rtlCol="0">
                <a:spAutoFit/>
              </a:bodyPr>
              <a:lstStyle/>
              <a:p>
                <a:r>
                  <a:rPr lang="en-US" altLang="ja-JP" sz="2400" b="1" dirty="0">
                    <a:latin typeface="UD デジタル 教科書体 NP-B" panose="02020700000000000000" pitchFamily="18" charset="-128"/>
                    <a:ea typeface="UD デジタル 教科書体 NP-B" panose="02020700000000000000" pitchFamily="18" charset="-128"/>
                  </a:rPr>
                  <a:t>2</a:t>
                </a:r>
                <a:r>
                  <a:rPr lang="ja-JP" altLang="en-US" sz="2400" b="1">
                    <a:latin typeface="UD デジタル 教科書体 NP-B" panose="02020700000000000000" pitchFamily="18" charset="-128"/>
                    <a:ea typeface="UD デジタル 教科書体 NP-B" panose="02020700000000000000" pitchFamily="18" charset="-128"/>
                  </a:rPr>
                  <a:t>階</a:t>
                </a:r>
                <a:endParaRPr lang="en-US" altLang="ja-JP" sz="2400" b="1" dirty="0">
                  <a:latin typeface="UD デジタル 教科書体 NP-B" panose="02020700000000000000" pitchFamily="18" charset="-128"/>
                  <a:ea typeface="UD デジタル 教科書体 NP-B" panose="02020700000000000000" pitchFamily="18" charset="-128"/>
                </a:endParaRPr>
              </a:p>
            </p:txBody>
          </p:sp>
          <p:sp>
            <p:nvSpPr>
              <p:cNvPr id="161" name="正方形/長方形 4">
                <a:extLst>
                  <a:ext uri="{FF2B5EF4-FFF2-40B4-BE49-F238E27FC236}">
                    <a16:creationId xmlns:a16="http://schemas.microsoft.com/office/drawing/2014/main" id="{D9F95384-B70B-785C-AC6C-63454799F238}"/>
                  </a:ext>
                </a:extLst>
              </p:cNvPr>
              <p:cNvSpPr/>
              <p:nvPr/>
            </p:nvSpPr>
            <p:spPr>
              <a:xfrm>
                <a:off x="7016946" y="1935535"/>
                <a:ext cx="4242398" cy="526810"/>
              </a:xfrm>
              <a:custGeom>
                <a:avLst/>
                <a:gdLst>
                  <a:gd name="connsiteX0" fmla="*/ 0 w 3793788"/>
                  <a:gd name="connsiteY0" fmla="*/ 0 h 532775"/>
                  <a:gd name="connsiteX1" fmla="*/ 3793788 w 3793788"/>
                  <a:gd name="connsiteY1" fmla="*/ 0 h 532775"/>
                  <a:gd name="connsiteX2" fmla="*/ 3793788 w 3793788"/>
                  <a:gd name="connsiteY2" fmla="*/ 532775 h 532775"/>
                  <a:gd name="connsiteX3" fmla="*/ 0 w 3793788"/>
                  <a:gd name="connsiteY3" fmla="*/ 532775 h 532775"/>
                  <a:gd name="connsiteX4" fmla="*/ 0 w 3793788"/>
                  <a:gd name="connsiteY4" fmla="*/ 0 h 532775"/>
                  <a:gd name="connsiteX0" fmla="*/ 875489 w 3793788"/>
                  <a:gd name="connsiteY0" fmla="*/ 9727 h 532775"/>
                  <a:gd name="connsiteX1" fmla="*/ 3793788 w 3793788"/>
                  <a:gd name="connsiteY1" fmla="*/ 0 h 532775"/>
                  <a:gd name="connsiteX2" fmla="*/ 3793788 w 3793788"/>
                  <a:gd name="connsiteY2" fmla="*/ 532775 h 532775"/>
                  <a:gd name="connsiteX3" fmla="*/ 0 w 3793788"/>
                  <a:gd name="connsiteY3" fmla="*/ 532775 h 532775"/>
                  <a:gd name="connsiteX4" fmla="*/ 875489 w 3793788"/>
                  <a:gd name="connsiteY4" fmla="*/ 9727 h 532775"/>
                  <a:gd name="connsiteX0" fmla="*/ 875489 w 4601184"/>
                  <a:gd name="connsiteY0" fmla="*/ 19455 h 542503"/>
                  <a:gd name="connsiteX1" fmla="*/ 4601184 w 4601184"/>
                  <a:gd name="connsiteY1" fmla="*/ 0 h 542503"/>
                  <a:gd name="connsiteX2" fmla="*/ 3793788 w 4601184"/>
                  <a:gd name="connsiteY2" fmla="*/ 542503 h 542503"/>
                  <a:gd name="connsiteX3" fmla="*/ 0 w 4601184"/>
                  <a:gd name="connsiteY3" fmla="*/ 542503 h 542503"/>
                  <a:gd name="connsiteX4" fmla="*/ 875489 w 4601184"/>
                  <a:gd name="connsiteY4" fmla="*/ 19455 h 542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184" h="542503">
                    <a:moveTo>
                      <a:pt x="875489" y="19455"/>
                    </a:moveTo>
                    <a:lnTo>
                      <a:pt x="4601184" y="0"/>
                    </a:lnTo>
                    <a:lnTo>
                      <a:pt x="3793788" y="542503"/>
                    </a:lnTo>
                    <a:lnTo>
                      <a:pt x="0" y="542503"/>
                    </a:lnTo>
                    <a:lnTo>
                      <a:pt x="875489" y="1945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4" name="正方形/長方形 133">
              <a:extLst>
                <a:ext uri="{FF2B5EF4-FFF2-40B4-BE49-F238E27FC236}">
                  <a16:creationId xmlns:a16="http://schemas.microsoft.com/office/drawing/2014/main" id="{8D107753-1A01-0B28-1722-2158249B0EEB}"/>
                </a:ext>
              </a:extLst>
            </p:cNvPr>
            <p:cNvSpPr/>
            <p:nvPr/>
          </p:nvSpPr>
          <p:spPr>
            <a:xfrm rot="1421148" flipH="1">
              <a:off x="7398074" y="3815037"/>
              <a:ext cx="45719" cy="11151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11">
              <a:extLst>
                <a:ext uri="{FF2B5EF4-FFF2-40B4-BE49-F238E27FC236}">
                  <a16:creationId xmlns:a16="http://schemas.microsoft.com/office/drawing/2014/main" id="{F1172CF7-8C4A-2468-485D-7AEED287CD7B}"/>
                </a:ext>
              </a:extLst>
            </p:cNvPr>
            <p:cNvSpPr/>
            <p:nvPr/>
          </p:nvSpPr>
          <p:spPr>
            <a:xfrm>
              <a:off x="7421800" y="3791701"/>
              <a:ext cx="67718" cy="7058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6" name="円/楕円 112">
              <a:extLst>
                <a:ext uri="{FF2B5EF4-FFF2-40B4-BE49-F238E27FC236}">
                  <a16:creationId xmlns:a16="http://schemas.microsoft.com/office/drawing/2014/main" id="{BEE19DD6-AF59-8893-815C-5D9B3E7AB044}"/>
                </a:ext>
              </a:extLst>
            </p:cNvPr>
            <p:cNvSpPr/>
            <p:nvPr/>
          </p:nvSpPr>
          <p:spPr>
            <a:xfrm>
              <a:off x="7357991" y="3885549"/>
              <a:ext cx="67718" cy="7058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7" name="円/楕円 117">
              <a:extLst>
                <a:ext uri="{FF2B5EF4-FFF2-40B4-BE49-F238E27FC236}">
                  <a16:creationId xmlns:a16="http://schemas.microsoft.com/office/drawing/2014/main" id="{BE250EAD-7568-BAE4-0F26-BC89AD19AD78}"/>
                </a:ext>
              </a:extLst>
            </p:cNvPr>
            <p:cNvSpPr/>
            <p:nvPr/>
          </p:nvSpPr>
          <p:spPr>
            <a:xfrm>
              <a:off x="7131479" y="3625489"/>
              <a:ext cx="212253" cy="2177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柱 137">
              <a:extLst>
                <a:ext uri="{FF2B5EF4-FFF2-40B4-BE49-F238E27FC236}">
                  <a16:creationId xmlns:a16="http://schemas.microsoft.com/office/drawing/2014/main" id="{3BBC611C-7FE4-9C59-EF78-DD5C62AC5544}"/>
                </a:ext>
              </a:extLst>
            </p:cNvPr>
            <p:cNvSpPr/>
            <p:nvPr/>
          </p:nvSpPr>
          <p:spPr>
            <a:xfrm rot="13948624">
              <a:off x="7335466" y="3709905"/>
              <a:ext cx="45719" cy="23186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8" name="四角形吹き出し 137">
            <a:extLst>
              <a:ext uri="{FF2B5EF4-FFF2-40B4-BE49-F238E27FC236}">
                <a16:creationId xmlns:a16="http://schemas.microsoft.com/office/drawing/2014/main" id="{B0AAA55C-20DD-4732-0963-CACCB2217E58}"/>
              </a:ext>
            </a:extLst>
          </p:cNvPr>
          <p:cNvSpPr/>
          <p:nvPr/>
        </p:nvSpPr>
        <p:spPr>
          <a:xfrm>
            <a:off x="6904098" y="2615186"/>
            <a:ext cx="2314881" cy="702044"/>
          </a:xfrm>
          <a:prstGeom prst="wedgeRectCallout">
            <a:avLst>
              <a:gd name="adj1" fmla="val -18698"/>
              <a:gd name="adj2" fmla="val 7703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四角形吹き出し 140">
            <a:extLst>
              <a:ext uri="{FF2B5EF4-FFF2-40B4-BE49-F238E27FC236}">
                <a16:creationId xmlns:a16="http://schemas.microsoft.com/office/drawing/2014/main" id="{26C24ADB-0A8F-598D-E4B0-DE0DEB3E1B1F}"/>
              </a:ext>
            </a:extLst>
          </p:cNvPr>
          <p:cNvSpPr/>
          <p:nvPr/>
        </p:nvSpPr>
        <p:spPr>
          <a:xfrm>
            <a:off x="6504095" y="1981817"/>
            <a:ext cx="2101700" cy="500586"/>
          </a:xfrm>
          <a:prstGeom prst="wedgeRectCallout">
            <a:avLst>
              <a:gd name="adj1" fmla="val -36387"/>
              <a:gd name="adj2" fmla="val -108286"/>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AD62619-D7B0-8BFF-7F21-69C12CB6F922}"/>
              </a:ext>
            </a:extLst>
          </p:cNvPr>
          <p:cNvSpPr>
            <a:spLocks noGrp="1"/>
          </p:cNvSpPr>
          <p:nvPr>
            <p:ph type="title"/>
          </p:nvPr>
        </p:nvSpPr>
        <p:spPr>
          <a:xfrm>
            <a:off x="363615" y="261071"/>
            <a:ext cx="10515600" cy="707201"/>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実験方法</a:t>
            </a:r>
          </a:p>
        </p:txBody>
      </p:sp>
      <p:sp>
        <p:nvSpPr>
          <p:cNvPr id="81" name="コンテンツ プレースホルダー 80">
            <a:extLst>
              <a:ext uri="{FF2B5EF4-FFF2-40B4-BE49-F238E27FC236}">
                <a16:creationId xmlns:a16="http://schemas.microsoft.com/office/drawing/2014/main" id="{F64D2883-C0E7-DEEF-AC22-17A8502F35FD}"/>
              </a:ext>
            </a:extLst>
          </p:cNvPr>
          <p:cNvSpPr>
            <a:spLocks noGrp="1"/>
          </p:cNvSpPr>
          <p:nvPr>
            <p:ph sz="half" idx="1"/>
          </p:nvPr>
        </p:nvSpPr>
        <p:spPr>
          <a:xfrm>
            <a:off x="381460" y="5532039"/>
            <a:ext cx="5181600" cy="690471"/>
          </a:xfrm>
        </p:spPr>
        <p:txBody>
          <a:bodyPr>
            <a:normAutofit lnSpcReduction="10000"/>
          </a:bodyPr>
          <a:lstStyle/>
          <a:p>
            <a:pPr marL="0" indent="0">
              <a:buNone/>
            </a:pPr>
            <a:r>
              <a:rPr lang="ja-JP" altLang="en-US" sz="1800" dirty="0">
                <a:latin typeface="UD デジタル 教科書体 NP-B" panose="02020700000000000000" pitchFamily="18" charset="-128"/>
                <a:ea typeface="UD デジタル 教科書体 NP-B" panose="02020700000000000000" pitchFamily="18" charset="-128"/>
              </a:rPr>
              <a:t>⑤ 紐から手を離し、無重力になった瞬間の砂の</a:t>
            </a:r>
            <a:endParaRPr lang="en-US" altLang="ja-JP" sz="18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1800" dirty="0">
                <a:latin typeface="UD デジタル 教科書体 NP-B" panose="02020700000000000000" pitchFamily="18" charset="-128"/>
                <a:ea typeface="UD デジタル 教科書体 NP-B" panose="02020700000000000000" pitchFamily="18" charset="-128"/>
              </a:rPr>
              <a:t>　挙動を撮影し観察する。</a:t>
            </a:r>
            <a:endParaRPr lang="en-US" altLang="ja-JP" sz="1800" dirty="0">
              <a:latin typeface="UD デジタル 教科書体 NP-B" panose="02020700000000000000" pitchFamily="18" charset="-128"/>
              <a:ea typeface="UD デジタル 教科書体 NP-B" panose="02020700000000000000" pitchFamily="18" charset="-128"/>
            </a:endParaRPr>
          </a:p>
        </p:txBody>
      </p:sp>
      <p:grpSp>
        <p:nvGrpSpPr>
          <p:cNvPr id="84" name="グループ化 83">
            <a:extLst>
              <a:ext uri="{FF2B5EF4-FFF2-40B4-BE49-F238E27FC236}">
                <a16:creationId xmlns:a16="http://schemas.microsoft.com/office/drawing/2014/main" id="{BF837A82-0A6A-2627-506F-926B27FAAC7D}"/>
              </a:ext>
            </a:extLst>
          </p:cNvPr>
          <p:cNvGrpSpPr/>
          <p:nvPr/>
        </p:nvGrpSpPr>
        <p:grpSpPr>
          <a:xfrm>
            <a:off x="6477429" y="251840"/>
            <a:ext cx="5176403" cy="1547455"/>
            <a:chOff x="6477429" y="251840"/>
            <a:chExt cx="5176403" cy="1547455"/>
          </a:xfrm>
        </p:grpSpPr>
        <p:sp>
          <p:nvSpPr>
            <p:cNvPr id="85" name="正方形/長方形 84">
              <a:extLst>
                <a:ext uri="{FF2B5EF4-FFF2-40B4-BE49-F238E27FC236}">
                  <a16:creationId xmlns:a16="http://schemas.microsoft.com/office/drawing/2014/main" id="{2E7F5A19-4A86-9ED1-89BA-EE1EF6372E34}"/>
                </a:ext>
              </a:extLst>
            </p:cNvPr>
            <p:cNvSpPr/>
            <p:nvPr/>
          </p:nvSpPr>
          <p:spPr>
            <a:xfrm rot="2277540" flipH="1">
              <a:off x="7456402" y="845232"/>
              <a:ext cx="45719" cy="16040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6" name="グループ化 85">
              <a:extLst>
                <a:ext uri="{FF2B5EF4-FFF2-40B4-BE49-F238E27FC236}">
                  <a16:creationId xmlns:a16="http://schemas.microsoft.com/office/drawing/2014/main" id="{EA613AAF-1E1D-1A37-5E2C-8D58AE8C4CC9}"/>
                </a:ext>
              </a:extLst>
            </p:cNvPr>
            <p:cNvGrpSpPr/>
            <p:nvPr/>
          </p:nvGrpSpPr>
          <p:grpSpPr>
            <a:xfrm>
              <a:off x="6712339" y="251840"/>
              <a:ext cx="4941493" cy="1547455"/>
              <a:chOff x="6584323" y="251840"/>
              <a:chExt cx="4941493" cy="1547455"/>
            </a:xfrm>
          </p:grpSpPr>
          <p:sp>
            <p:nvSpPr>
              <p:cNvPr id="95" name="正方形/長方形 4">
                <a:extLst>
                  <a:ext uri="{FF2B5EF4-FFF2-40B4-BE49-F238E27FC236}">
                    <a16:creationId xmlns:a16="http://schemas.microsoft.com/office/drawing/2014/main" id="{2534D0A4-DC3E-6B47-B1CE-ACA7125EE74A}"/>
                  </a:ext>
                </a:extLst>
              </p:cNvPr>
              <p:cNvSpPr/>
              <p:nvPr/>
            </p:nvSpPr>
            <p:spPr>
              <a:xfrm>
                <a:off x="7016946" y="1228403"/>
                <a:ext cx="4242398" cy="526810"/>
              </a:xfrm>
              <a:custGeom>
                <a:avLst/>
                <a:gdLst>
                  <a:gd name="connsiteX0" fmla="*/ 0 w 3793788"/>
                  <a:gd name="connsiteY0" fmla="*/ 0 h 532775"/>
                  <a:gd name="connsiteX1" fmla="*/ 3793788 w 3793788"/>
                  <a:gd name="connsiteY1" fmla="*/ 0 h 532775"/>
                  <a:gd name="connsiteX2" fmla="*/ 3793788 w 3793788"/>
                  <a:gd name="connsiteY2" fmla="*/ 532775 h 532775"/>
                  <a:gd name="connsiteX3" fmla="*/ 0 w 3793788"/>
                  <a:gd name="connsiteY3" fmla="*/ 532775 h 532775"/>
                  <a:gd name="connsiteX4" fmla="*/ 0 w 3793788"/>
                  <a:gd name="connsiteY4" fmla="*/ 0 h 532775"/>
                  <a:gd name="connsiteX0" fmla="*/ 875489 w 3793788"/>
                  <a:gd name="connsiteY0" fmla="*/ 9727 h 532775"/>
                  <a:gd name="connsiteX1" fmla="*/ 3793788 w 3793788"/>
                  <a:gd name="connsiteY1" fmla="*/ 0 h 532775"/>
                  <a:gd name="connsiteX2" fmla="*/ 3793788 w 3793788"/>
                  <a:gd name="connsiteY2" fmla="*/ 532775 h 532775"/>
                  <a:gd name="connsiteX3" fmla="*/ 0 w 3793788"/>
                  <a:gd name="connsiteY3" fmla="*/ 532775 h 532775"/>
                  <a:gd name="connsiteX4" fmla="*/ 875489 w 3793788"/>
                  <a:gd name="connsiteY4" fmla="*/ 9727 h 532775"/>
                  <a:gd name="connsiteX0" fmla="*/ 875489 w 4601184"/>
                  <a:gd name="connsiteY0" fmla="*/ 19455 h 542503"/>
                  <a:gd name="connsiteX1" fmla="*/ 4601184 w 4601184"/>
                  <a:gd name="connsiteY1" fmla="*/ 0 h 542503"/>
                  <a:gd name="connsiteX2" fmla="*/ 3793788 w 4601184"/>
                  <a:gd name="connsiteY2" fmla="*/ 542503 h 542503"/>
                  <a:gd name="connsiteX3" fmla="*/ 0 w 4601184"/>
                  <a:gd name="connsiteY3" fmla="*/ 542503 h 542503"/>
                  <a:gd name="connsiteX4" fmla="*/ 875489 w 4601184"/>
                  <a:gd name="connsiteY4" fmla="*/ 19455 h 542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184" h="542503">
                    <a:moveTo>
                      <a:pt x="875489" y="19455"/>
                    </a:moveTo>
                    <a:lnTo>
                      <a:pt x="4601184" y="0"/>
                    </a:lnTo>
                    <a:lnTo>
                      <a:pt x="3793788" y="542503"/>
                    </a:lnTo>
                    <a:lnTo>
                      <a:pt x="0" y="542503"/>
                    </a:lnTo>
                    <a:lnTo>
                      <a:pt x="875489" y="1945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6" name="直線コネクタ 95">
                <a:extLst>
                  <a:ext uri="{FF2B5EF4-FFF2-40B4-BE49-F238E27FC236}">
                    <a16:creationId xmlns:a16="http://schemas.microsoft.com/office/drawing/2014/main" id="{8AE7E646-74FE-0F5B-DF3D-05E859621725}"/>
                  </a:ext>
                </a:extLst>
              </p:cNvPr>
              <p:cNvCxnSpPr/>
              <p:nvPr/>
            </p:nvCxnSpPr>
            <p:spPr>
              <a:xfrm>
                <a:off x="7829974" y="614682"/>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4663A417-5215-5CE4-9CB8-FEBBCA3623CD}"/>
                  </a:ext>
                </a:extLst>
              </p:cNvPr>
              <p:cNvCxnSpPr/>
              <p:nvPr/>
            </p:nvCxnSpPr>
            <p:spPr>
              <a:xfrm>
                <a:off x="10518239" y="1129768"/>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98" name="直線コネクタ 97">
                <a:extLst>
                  <a:ext uri="{FF2B5EF4-FFF2-40B4-BE49-F238E27FC236}">
                    <a16:creationId xmlns:a16="http://schemas.microsoft.com/office/drawing/2014/main" id="{965155ED-FF2D-0017-8E29-CAAA7A521CFC}"/>
                  </a:ext>
                </a:extLst>
              </p:cNvPr>
              <p:cNvCxnSpPr/>
              <p:nvPr/>
            </p:nvCxnSpPr>
            <p:spPr>
              <a:xfrm>
                <a:off x="10655468" y="1030121"/>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4E5337AB-A587-F4B1-361A-C3BD2CFAD809}"/>
                  </a:ext>
                </a:extLst>
              </p:cNvPr>
              <p:cNvCxnSpPr/>
              <p:nvPr/>
            </p:nvCxnSpPr>
            <p:spPr>
              <a:xfrm>
                <a:off x="11267160" y="608607"/>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3347ACF5-00A5-7C3B-34D0-A08DF67F8B13}"/>
                  </a:ext>
                </a:extLst>
              </p:cNvPr>
              <p:cNvCxnSpPr/>
              <p:nvPr/>
            </p:nvCxnSpPr>
            <p:spPr>
              <a:xfrm>
                <a:off x="10917053" y="844180"/>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01" name="直線コネクタ 100">
                <a:extLst>
                  <a:ext uri="{FF2B5EF4-FFF2-40B4-BE49-F238E27FC236}">
                    <a16:creationId xmlns:a16="http://schemas.microsoft.com/office/drawing/2014/main" id="{F870DD1C-0E4E-A2A6-E85C-C3E824703C11}"/>
                  </a:ext>
                </a:extLst>
              </p:cNvPr>
              <p:cNvCxnSpPr/>
              <p:nvPr/>
            </p:nvCxnSpPr>
            <p:spPr>
              <a:xfrm>
                <a:off x="10795914" y="940607"/>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1E2B58AC-E9F5-1FAB-A9FC-24694895DD0C}"/>
                  </a:ext>
                </a:extLst>
              </p:cNvPr>
              <p:cNvCxnSpPr/>
              <p:nvPr/>
            </p:nvCxnSpPr>
            <p:spPr>
              <a:xfrm>
                <a:off x="11038937" y="763741"/>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03" name="直線コネクタ 102">
                <a:extLst>
                  <a:ext uri="{FF2B5EF4-FFF2-40B4-BE49-F238E27FC236}">
                    <a16:creationId xmlns:a16="http://schemas.microsoft.com/office/drawing/2014/main" id="{23A24759-821F-4DF9-1473-9F21A8422930}"/>
                  </a:ext>
                </a:extLst>
              </p:cNvPr>
              <p:cNvCxnSpPr/>
              <p:nvPr/>
            </p:nvCxnSpPr>
            <p:spPr>
              <a:xfrm>
                <a:off x="11155421" y="681796"/>
                <a:ext cx="0" cy="625445"/>
              </a:xfrm>
              <a:prstGeom prst="line">
                <a:avLst/>
              </a:prstGeom>
              <a:ln w="12700"/>
            </p:spPr>
            <p:style>
              <a:lnRef idx="1">
                <a:schemeClr val="dk1"/>
              </a:lnRef>
              <a:fillRef idx="0">
                <a:schemeClr val="dk1"/>
              </a:fillRef>
              <a:effectRef idx="0">
                <a:schemeClr val="dk1"/>
              </a:effectRef>
              <a:fontRef idx="minor">
                <a:schemeClr val="tx1"/>
              </a:fontRef>
            </p:style>
          </p:cxnSp>
          <p:sp>
            <p:nvSpPr>
              <p:cNvPr id="104" name="円柱 103">
                <a:extLst>
                  <a:ext uri="{FF2B5EF4-FFF2-40B4-BE49-F238E27FC236}">
                    <a16:creationId xmlns:a16="http://schemas.microsoft.com/office/drawing/2014/main" id="{E59D18DD-68BF-A4C3-6CFE-5E9378CBDCF0}"/>
                  </a:ext>
                </a:extLst>
              </p:cNvPr>
              <p:cNvSpPr/>
              <p:nvPr/>
            </p:nvSpPr>
            <p:spPr>
              <a:xfrm rot="3457514">
                <a:off x="7278820" y="505970"/>
                <a:ext cx="45719" cy="1022827"/>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柱 104">
                <a:extLst>
                  <a:ext uri="{FF2B5EF4-FFF2-40B4-BE49-F238E27FC236}">
                    <a16:creationId xmlns:a16="http://schemas.microsoft.com/office/drawing/2014/main" id="{25193DEF-BE06-D480-2D53-F7A881F287B2}"/>
                  </a:ext>
                </a:extLst>
              </p:cNvPr>
              <p:cNvSpPr/>
              <p:nvPr/>
            </p:nvSpPr>
            <p:spPr>
              <a:xfrm rot="5400000">
                <a:off x="6921007" y="1203277"/>
                <a:ext cx="45719" cy="164196"/>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柱 105">
                <a:extLst>
                  <a:ext uri="{FF2B5EF4-FFF2-40B4-BE49-F238E27FC236}">
                    <a16:creationId xmlns:a16="http://schemas.microsoft.com/office/drawing/2014/main" id="{475C1E57-7C4D-1A29-CB27-C2525D94E28E}"/>
                  </a:ext>
                </a:extLst>
              </p:cNvPr>
              <p:cNvSpPr/>
              <p:nvPr/>
            </p:nvSpPr>
            <p:spPr>
              <a:xfrm rot="5400000">
                <a:off x="7747893" y="688373"/>
                <a:ext cx="45719" cy="121854"/>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7" name="直線コネクタ 106">
                <a:extLst>
                  <a:ext uri="{FF2B5EF4-FFF2-40B4-BE49-F238E27FC236}">
                    <a16:creationId xmlns:a16="http://schemas.microsoft.com/office/drawing/2014/main" id="{1EEB0BE8-1382-2BAF-2939-DF39B9165388}"/>
                  </a:ext>
                </a:extLst>
              </p:cNvPr>
              <p:cNvCxnSpPr>
                <a:stCxn id="121" idx="3"/>
                <a:endCxn id="95" idx="3"/>
              </p:cNvCxnSpPr>
              <p:nvPr/>
            </p:nvCxnSpPr>
            <p:spPr>
              <a:xfrm>
                <a:off x="7016946" y="1129768"/>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直線コネクタ 107">
                <a:extLst>
                  <a:ext uri="{FF2B5EF4-FFF2-40B4-BE49-F238E27FC236}">
                    <a16:creationId xmlns:a16="http://schemas.microsoft.com/office/drawing/2014/main" id="{31240C33-C4D2-ACE0-FFFF-8797195043D7}"/>
                  </a:ext>
                </a:extLst>
              </p:cNvPr>
              <p:cNvCxnSpPr/>
              <p:nvPr/>
            </p:nvCxnSpPr>
            <p:spPr>
              <a:xfrm>
                <a:off x="7142451" y="1053568"/>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09" name="直線コネクタ 108">
                <a:extLst>
                  <a:ext uri="{FF2B5EF4-FFF2-40B4-BE49-F238E27FC236}">
                    <a16:creationId xmlns:a16="http://schemas.microsoft.com/office/drawing/2014/main" id="{AF4DBD21-2B32-F818-A539-D8B4935B9830}"/>
                  </a:ext>
                </a:extLst>
              </p:cNvPr>
              <p:cNvCxnSpPr/>
              <p:nvPr/>
            </p:nvCxnSpPr>
            <p:spPr>
              <a:xfrm>
                <a:off x="7435298" y="866363"/>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10" name="直線コネクタ 109">
                <a:extLst>
                  <a:ext uri="{FF2B5EF4-FFF2-40B4-BE49-F238E27FC236}">
                    <a16:creationId xmlns:a16="http://schemas.microsoft.com/office/drawing/2014/main" id="{F890399D-6F30-44E0-4BE2-6895BF45507F}"/>
                  </a:ext>
                </a:extLst>
              </p:cNvPr>
              <p:cNvCxnSpPr/>
              <p:nvPr/>
            </p:nvCxnSpPr>
            <p:spPr>
              <a:xfrm>
                <a:off x="7294621" y="960147"/>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直線コネクタ 110">
                <a:extLst>
                  <a:ext uri="{FF2B5EF4-FFF2-40B4-BE49-F238E27FC236}">
                    <a16:creationId xmlns:a16="http://schemas.microsoft.com/office/drawing/2014/main" id="{581EE73C-7605-233A-995F-92536627B1C2}"/>
                  </a:ext>
                </a:extLst>
              </p:cNvPr>
              <p:cNvCxnSpPr/>
              <p:nvPr/>
            </p:nvCxnSpPr>
            <p:spPr>
              <a:xfrm>
                <a:off x="7572067" y="775465"/>
                <a:ext cx="0" cy="625445"/>
              </a:xfrm>
              <a:prstGeom prst="line">
                <a:avLst/>
              </a:prstGeom>
              <a:ln w="12700"/>
            </p:spPr>
            <p:style>
              <a:lnRef idx="1">
                <a:schemeClr val="dk1"/>
              </a:lnRef>
              <a:fillRef idx="0">
                <a:schemeClr val="dk1"/>
              </a:fillRef>
              <a:effectRef idx="0">
                <a:schemeClr val="dk1"/>
              </a:effectRef>
              <a:fontRef idx="minor">
                <a:schemeClr val="tx1"/>
              </a:fontRef>
            </p:style>
          </p:cxnSp>
          <p:cxnSp>
            <p:nvCxnSpPr>
              <p:cNvPr id="112" name="直線コネクタ 111">
                <a:extLst>
                  <a:ext uri="{FF2B5EF4-FFF2-40B4-BE49-F238E27FC236}">
                    <a16:creationId xmlns:a16="http://schemas.microsoft.com/office/drawing/2014/main" id="{539E1DAC-1500-B598-9F4B-4B9A199C4DF1}"/>
                  </a:ext>
                </a:extLst>
              </p:cNvPr>
              <p:cNvCxnSpPr/>
              <p:nvPr/>
            </p:nvCxnSpPr>
            <p:spPr>
              <a:xfrm>
                <a:off x="7701021" y="701219"/>
                <a:ext cx="0" cy="625445"/>
              </a:xfrm>
              <a:prstGeom prst="line">
                <a:avLst/>
              </a:prstGeom>
              <a:ln w="12700"/>
            </p:spPr>
            <p:style>
              <a:lnRef idx="1">
                <a:schemeClr val="dk1"/>
              </a:lnRef>
              <a:fillRef idx="0">
                <a:schemeClr val="dk1"/>
              </a:fillRef>
              <a:effectRef idx="0">
                <a:schemeClr val="dk1"/>
              </a:effectRef>
              <a:fontRef idx="minor">
                <a:schemeClr val="tx1"/>
              </a:fontRef>
            </p:style>
          </p:cxnSp>
          <p:sp>
            <p:nvSpPr>
              <p:cNvPr id="113" name="円柱 112">
                <a:extLst>
                  <a:ext uri="{FF2B5EF4-FFF2-40B4-BE49-F238E27FC236}">
                    <a16:creationId xmlns:a16="http://schemas.microsoft.com/office/drawing/2014/main" id="{5FABD9DC-CE96-DC8B-019A-26991F359365}"/>
                  </a:ext>
                </a:extLst>
              </p:cNvPr>
              <p:cNvSpPr/>
              <p:nvPr/>
            </p:nvSpPr>
            <p:spPr>
              <a:xfrm rot="5400000">
                <a:off x="10553247" y="1191877"/>
                <a:ext cx="48142" cy="119172"/>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柱 113">
                <a:extLst>
                  <a:ext uri="{FF2B5EF4-FFF2-40B4-BE49-F238E27FC236}">
                    <a16:creationId xmlns:a16="http://schemas.microsoft.com/office/drawing/2014/main" id="{727BA961-1E18-04BE-ABDF-28F210BE3D2B}"/>
                  </a:ext>
                </a:extLst>
              </p:cNvPr>
              <p:cNvSpPr/>
              <p:nvPr/>
            </p:nvSpPr>
            <p:spPr>
              <a:xfrm rot="5400000">
                <a:off x="11318868" y="599226"/>
                <a:ext cx="45719" cy="145718"/>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柱 114">
                <a:extLst>
                  <a:ext uri="{FF2B5EF4-FFF2-40B4-BE49-F238E27FC236}">
                    <a16:creationId xmlns:a16="http://schemas.microsoft.com/office/drawing/2014/main" id="{56E93B59-58E4-C185-4F7C-7A5BBAFA3B94}"/>
                  </a:ext>
                </a:extLst>
              </p:cNvPr>
              <p:cNvSpPr/>
              <p:nvPr/>
            </p:nvSpPr>
            <p:spPr>
              <a:xfrm rot="3256688">
                <a:off x="10991543" y="450524"/>
                <a:ext cx="45719" cy="1022827"/>
              </a:xfrm>
              <a:prstGeom prst="can">
                <a:avLst/>
              </a:prstGeom>
              <a:solidFill>
                <a:schemeClr val="accent4">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85793864-CECF-BA2A-4AA5-1870B3DB5424}"/>
                  </a:ext>
                </a:extLst>
              </p:cNvPr>
              <p:cNvSpPr/>
              <p:nvPr/>
            </p:nvSpPr>
            <p:spPr>
              <a:xfrm rot="17425146" flipH="1">
                <a:off x="8259510" y="230819"/>
                <a:ext cx="45719" cy="189705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0F43A222-F264-152E-D508-9BC453A31AC7}"/>
                  </a:ext>
                </a:extLst>
              </p:cNvPr>
              <p:cNvSpPr/>
              <p:nvPr/>
            </p:nvSpPr>
            <p:spPr>
              <a:xfrm rot="4174840" flipH="1">
                <a:off x="10046600" y="221503"/>
                <a:ext cx="45719" cy="189942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B539994F-CFB7-3F47-947D-09B3A3C5E0FE}"/>
                  </a:ext>
                </a:extLst>
              </p:cNvPr>
              <p:cNvSpPr/>
              <p:nvPr/>
            </p:nvSpPr>
            <p:spPr>
              <a:xfrm>
                <a:off x="9147119" y="1479151"/>
                <a:ext cx="45719" cy="13060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a:extLst>
                  <a:ext uri="{FF2B5EF4-FFF2-40B4-BE49-F238E27FC236}">
                    <a16:creationId xmlns:a16="http://schemas.microsoft.com/office/drawing/2014/main" id="{25B33C89-ED28-8D92-1CCE-5238971F3F49}"/>
                  </a:ext>
                </a:extLst>
              </p:cNvPr>
              <p:cNvSpPr txBox="1"/>
              <p:nvPr/>
            </p:nvSpPr>
            <p:spPr>
              <a:xfrm>
                <a:off x="6584323" y="251840"/>
                <a:ext cx="844527" cy="461665"/>
              </a:xfrm>
              <a:prstGeom prst="rect">
                <a:avLst/>
              </a:prstGeom>
              <a:noFill/>
            </p:spPr>
            <p:txBody>
              <a:bodyPr wrap="square" rtlCol="0">
                <a:spAutoFit/>
              </a:bodyPr>
              <a:lstStyle/>
              <a:p>
                <a:r>
                  <a:rPr lang="en-US" altLang="ja-JP" sz="2400" b="1" dirty="0">
                    <a:latin typeface="UD デジタル 教科書体 NP-B" panose="02020700000000000000" pitchFamily="18" charset="-128"/>
                    <a:ea typeface="UD デジタル 教科書体 NP-B" panose="02020700000000000000" pitchFamily="18" charset="-128"/>
                  </a:rPr>
                  <a:t>7</a:t>
                </a:r>
                <a:r>
                  <a:rPr lang="ja-JP" altLang="en-US" sz="2400" b="1" dirty="0">
                    <a:latin typeface="UD デジタル 教科書体 NP-B" panose="02020700000000000000" pitchFamily="18" charset="-128"/>
                    <a:ea typeface="UD デジタル 教科書体 NP-B" panose="02020700000000000000" pitchFamily="18" charset="-128"/>
                  </a:rPr>
                  <a:t>階</a:t>
                </a:r>
                <a:endParaRPr lang="en-US" altLang="ja-JP" sz="2400" b="1" dirty="0">
                  <a:latin typeface="UD デジタル 教科書体 NP-B" panose="02020700000000000000" pitchFamily="18" charset="-128"/>
                  <a:ea typeface="UD デジタル 教科書体 NP-B" panose="02020700000000000000" pitchFamily="18" charset="-128"/>
                </a:endParaRPr>
              </a:p>
            </p:txBody>
          </p:sp>
          <p:sp>
            <p:nvSpPr>
              <p:cNvPr id="120" name="円/楕円 39">
                <a:extLst>
                  <a:ext uri="{FF2B5EF4-FFF2-40B4-BE49-F238E27FC236}">
                    <a16:creationId xmlns:a16="http://schemas.microsoft.com/office/drawing/2014/main" id="{C803C899-827E-D7BC-1776-4DD947C59CCB}"/>
                  </a:ext>
                </a:extLst>
              </p:cNvPr>
              <p:cNvSpPr/>
              <p:nvPr/>
            </p:nvSpPr>
            <p:spPr>
              <a:xfrm>
                <a:off x="9067547" y="1602042"/>
                <a:ext cx="204238" cy="197253"/>
              </a:xfrm>
              <a:prstGeom prst="ellipse">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4">
                <a:extLst>
                  <a:ext uri="{FF2B5EF4-FFF2-40B4-BE49-F238E27FC236}">
                    <a16:creationId xmlns:a16="http://schemas.microsoft.com/office/drawing/2014/main" id="{8A7FD99C-6B72-4B62-9296-C542EA445AFA}"/>
                  </a:ext>
                </a:extLst>
              </p:cNvPr>
              <p:cNvSpPr/>
              <p:nvPr/>
            </p:nvSpPr>
            <p:spPr>
              <a:xfrm>
                <a:off x="7016946" y="602958"/>
                <a:ext cx="4242398" cy="526810"/>
              </a:xfrm>
              <a:custGeom>
                <a:avLst/>
                <a:gdLst>
                  <a:gd name="connsiteX0" fmla="*/ 0 w 3793788"/>
                  <a:gd name="connsiteY0" fmla="*/ 0 h 532775"/>
                  <a:gd name="connsiteX1" fmla="*/ 3793788 w 3793788"/>
                  <a:gd name="connsiteY1" fmla="*/ 0 h 532775"/>
                  <a:gd name="connsiteX2" fmla="*/ 3793788 w 3793788"/>
                  <a:gd name="connsiteY2" fmla="*/ 532775 h 532775"/>
                  <a:gd name="connsiteX3" fmla="*/ 0 w 3793788"/>
                  <a:gd name="connsiteY3" fmla="*/ 532775 h 532775"/>
                  <a:gd name="connsiteX4" fmla="*/ 0 w 3793788"/>
                  <a:gd name="connsiteY4" fmla="*/ 0 h 532775"/>
                  <a:gd name="connsiteX0" fmla="*/ 875489 w 3793788"/>
                  <a:gd name="connsiteY0" fmla="*/ 9727 h 532775"/>
                  <a:gd name="connsiteX1" fmla="*/ 3793788 w 3793788"/>
                  <a:gd name="connsiteY1" fmla="*/ 0 h 532775"/>
                  <a:gd name="connsiteX2" fmla="*/ 3793788 w 3793788"/>
                  <a:gd name="connsiteY2" fmla="*/ 532775 h 532775"/>
                  <a:gd name="connsiteX3" fmla="*/ 0 w 3793788"/>
                  <a:gd name="connsiteY3" fmla="*/ 532775 h 532775"/>
                  <a:gd name="connsiteX4" fmla="*/ 875489 w 3793788"/>
                  <a:gd name="connsiteY4" fmla="*/ 9727 h 532775"/>
                  <a:gd name="connsiteX0" fmla="*/ 875489 w 4601184"/>
                  <a:gd name="connsiteY0" fmla="*/ 19455 h 542503"/>
                  <a:gd name="connsiteX1" fmla="*/ 4601184 w 4601184"/>
                  <a:gd name="connsiteY1" fmla="*/ 0 h 542503"/>
                  <a:gd name="connsiteX2" fmla="*/ 3793788 w 4601184"/>
                  <a:gd name="connsiteY2" fmla="*/ 542503 h 542503"/>
                  <a:gd name="connsiteX3" fmla="*/ 0 w 4601184"/>
                  <a:gd name="connsiteY3" fmla="*/ 542503 h 542503"/>
                  <a:gd name="connsiteX4" fmla="*/ 875489 w 4601184"/>
                  <a:gd name="connsiteY4" fmla="*/ 19455 h 542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184" h="542503">
                    <a:moveTo>
                      <a:pt x="875489" y="19455"/>
                    </a:moveTo>
                    <a:lnTo>
                      <a:pt x="4601184" y="0"/>
                    </a:lnTo>
                    <a:lnTo>
                      <a:pt x="3793788" y="542503"/>
                    </a:lnTo>
                    <a:lnTo>
                      <a:pt x="0" y="542503"/>
                    </a:lnTo>
                    <a:lnTo>
                      <a:pt x="875489" y="19455"/>
                    </a:lnTo>
                    <a:close/>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正方形/長方形 86">
              <a:extLst>
                <a:ext uri="{FF2B5EF4-FFF2-40B4-BE49-F238E27FC236}">
                  <a16:creationId xmlns:a16="http://schemas.microsoft.com/office/drawing/2014/main" id="{E2436DE1-8CDE-F09F-9D28-77AF770E8B6E}"/>
                </a:ext>
              </a:extLst>
            </p:cNvPr>
            <p:cNvSpPr/>
            <p:nvPr/>
          </p:nvSpPr>
          <p:spPr>
            <a:xfrm rot="17425146" flipH="1">
              <a:off x="7438046" y="940060"/>
              <a:ext cx="45719" cy="7914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104">
              <a:extLst>
                <a:ext uri="{FF2B5EF4-FFF2-40B4-BE49-F238E27FC236}">
                  <a16:creationId xmlns:a16="http://schemas.microsoft.com/office/drawing/2014/main" id="{08581CFE-F544-CA45-9EE2-87247434BA2F}"/>
                </a:ext>
              </a:extLst>
            </p:cNvPr>
            <p:cNvSpPr/>
            <p:nvPr/>
          </p:nvSpPr>
          <p:spPr>
            <a:xfrm>
              <a:off x="7505872" y="810859"/>
              <a:ext cx="67718" cy="7058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9" name="円/楕円 105">
              <a:extLst>
                <a:ext uri="{FF2B5EF4-FFF2-40B4-BE49-F238E27FC236}">
                  <a16:creationId xmlns:a16="http://schemas.microsoft.com/office/drawing/2014/main" id="{F500E5E8-AB2C-8328-7A5B-AD52283B317C}"/>
                </a:ext>
              </a:extLst>
            </p:cNvPr>
            <p:cNvSpPr/>
            <p:nvPr/>
          </p:nvSpPr>
          <p:spPr>
            <a:xfrm>
              <a:off x="7404530" y="945666"/>
              <a:ext cx="67718" cy="7058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0" name="正方形/長方形 89">
              <a:extLst>
                <a:ext uri="{FF2B5EF4-FFF2-40B4-BE49-F238E27FC236}">
                  <a16:creationId xmlns:a16="http://schemas.microsoft.com/office/drawing/2014/main" id="{1C9AABCF-3462-619E-9DE8-C20E1E23C8C5}"/>
                </a:ext>
              </a:extLst>
            </p:cNvPr>
            <p:cNvSpPr/>
            <p:nvPr/>
          </p:nvSpPr>
          <p:spPr>
            <a:xfrm rot="8217345" flipH="1">
              <a:off x="11100197" y="806209"/>
              <a:ext cx="45719" cy="13739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107">
              <a:extLst>
                <a:ext uri="{FF2B5EF4-FFF2-40B4-BE49-F238E27FC236}">
                  <a16:creationId xmlns:a16="http://schemas.microsoft.com/office/drawing/2014/main" id="{8717B403-A2B5-D268-D293-2A87F858E767}"/>
                </a:ext>
              </a:extLst>
            </p:cNvPr>
            <p:cNvSpPr/>
            <p:nvPr/>
          </p:nvSpPr>
          <p:spPr>
            <a:xfrm>
              <a:off x="11136986" y="888709"/>
              <a:ext cx="67718" cy="7058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2" name="円/楕円 108">
              <a:extLst>
                <a:ext uri="{FF2B5EF4-FFF2-40B4-BE49-F238E27FC236}">
                  <a16:creationId xmlns:a16="http://schemas.microsoft.com/office/drawing/2014/main" id="{D2E7228C-0570-DE8E-2273-C9FD7F9AE918}"/>
                </a:ext>
              </a:extLst>
            </p:cNvPr>
            <p:cNvSpPr/>
            <p:nvPr/>
          </p:nvSpPr>
          <p:spPr>
            <a:xfrm>
              <a:off x="11045584" y="799882"/>
              <a:ext cx="67718" cy="7058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3" name="円柱 92">
              <a:extLst>
                <a:ext uri="{FF2B5EF4-FFF2-40B4-BE49-F238E27FC236}">
                  <a16:creationId xmlns:a16="http://schemas.microsoft.com/office/drawing/2014/main" id="{F5F2DECD-09EC-E660-924E-3FF5C95A376A}"/>
                </a:ext>
              </a:extLst>
            </p:cNvPr>
            <p:cNvSpPr/>
            <p:nvPr/>
          </p:nvSpPr>
          <p:spPr>
            <a:xfrm>
              <a:off x="6537038" y="1324774"/>
              <a:ext cx="89126" cy="370034"/>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114">
              <a:extLst>
                <a:ext uri="{FF2B5EF4-FFF2-40B4-BE49-F238E27FC236}">
                  <a16:creationId xmlns:a16="http://schemas.microsoft.com/office/drawing/2014/main" id="{CC13254F-1F5A-3C3F-2615-EA6FDA00B913}"/>
                </a:ext>
              </a:extLst>
            </p:cNvPr>
            <p:cNvSpPr/>
            <p:nvPr/>
          </p:nvSpPr>
          <p:spPr>
            <a:xfrm>
              <a:off x="6477429" y="1142639"/>
              <a:ext cx="212253" cy="2177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4" name="テキスト ボックス 123">
            <a:extLst>
              <a:ext uri="{FF2B5EF4-FFF2-40B4-BE49-F238E27FC236}">
                <a16:creationId xmlns:a16="http://schemas.microsoft.com/office/drawing/2014/main" id="{07F61C08-6E3D-691B-B50B-5894B78D64D9}"/>
              </a:ext>
            </a:extLst>
          </p:cNvPr>
          <p:cNvSpPr txBox="1"/>
          <p:nvPr/>
        </p:nvSpPr>
        <p:spPr>
          <a:xfrm>
            <a:off x="6541147" y="1999390"/>
            <a:ext cx="2064886" cy="523220"/>
          </a:xfrm>
          <a:prstGeom prst="rect">
            <a:avLst/>
          </a:prstGeom>
          <a:noFill/>
        </p:spPr>
        <p:txBody>
          <a:bodyPr wrap="square" rtlCol="0">
            <a:spAutoFit/>
          </a:bodyPr>
          <a:lstStyle/>
          <a:p>
            <a:r>
              <a:rPr lang="ja-JP" altLang="en-US" sz="1400" b="1" dirty="0">
                <a:latin typeface="UD デジタル 教科書体 NP-B" panose="02020700000000000000" pitchFamily="18" charset="-128"/>
                <a:ea typeface="UD デジタル 教科書体 NP-B" panose="02020700000000000000" pitchFamily="18" charset="-128"/>
              </a:rPr>
              <a:t>ダンボールが滑車に当たらない位置を確認。</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sp>
        <p:nvSpPr>
          <p:cNvPr id="127" name="テキスト ボックス 126">
            <a:extLst>
              <a:ext uri="{FF2B5EF4-FFF2-40B4-BE49-F238E27FC236}">
                <a16:creationId xmlns:a16="http://schemas.microsoft.com/office/drawing/2014/main" id="{550DC4F4-7160-540D-5B37-1E4CEE6D3DE3}"/>
              </a:ext>
            </a:extLst>
          </p:cNvPr>
          <p:cNvSpPr txBox="1"/>
          <p:nvPr/>
        </p:nvSpPr>
        <p:spPr>
          <a:xfrm>
            <a:off x="6904098" y="2608713"/>
            <a:ext cx="2380591" cy="738664"/>
          </a:xfrm>
          <a:prstGeom prst="rect">
            <a:avLst/>
          </a:prstGeom>
          <a:noFill/>
        </p:spPr>
        <p:txBody>
          <a:bodyPr wrap="square" rtlCol="0">
            <a:spAutoFit/>
          </a:bodyPr>
          <a:lstStyle/>
          <a:p>
            <a:r>
              <a:rPr lang="ja-JP" altLang="en-US" sz="1400" b="1" dirty="0">
                <a:latin typeface="UD デジタル 教科書体 NP-B" panose="02020700000000000000" pitchFamily="18" charset="-128"/>
                <a:ea typeface="UD デジタル 教科書体 NP-B" panose="02020700000000000000" pitchFamily="18" charset="-128"/>
              </a:rPr>
              <a:t>ダンボールが浮いている状態でロープを縛り</a:t>
            </a:r>
            <a:r>
              <a:rPr lang="en-US" altLang="ja-JP" sz="1400" b="1" dirty="0">
                <a:latin typeface="UD デジタル 教科書体 NP-B" panose="02020700000000000000" pitchFamily="18" charset="-128"/>
                <a:ea typeface="UD デジタル 教科書体 NP-B" panose="02020700000000000000" pitchFamily="18" charset="-128"/>
              </a:rPr>
              <a:t>(</a:t>
            </a:r>
            <a:r>
              <a:rPr lang="ja-JP" altLang="en-US" sz="1400" b="1" dirty="0">
                <a:latin typeface="UD デジタル 教科書体 NP-B" panose="02020700000000000000" pitchFamily="18" charset="-128"/>
                <a:ea typeface="UD デジタル 教科書体 NP-B" panose="02020700000000000000" pitchFamily="18" charset="-128"/>
              </a:rPr>
              <a:t>柵と手すりで固定</a:t>
            </a:r>
            <a:r>
              <a:rPr lang="en-US" altLang="ja-JP" sz="1400" b="1" dirty="0">
                <a:latin typeface="UD デジタル 教科書体 NP-B" panose="02020700000000000000" pitchFamily="18" charset="-128"/>
                <a:ea typeface="UD デジタル 教科書体 NP-B" panose="02020700000000000000" pitchFamily="18" charset="-128"/>
              </a:rPr>
              <a:t>) </a:t>
            </a:r>
            <a:r>
              <a:rPr lang="ja-JP" altLang="en-US" sz="1400" b="1" dirty="0">
                <a:latin typeface="UD デジタル 教科書体 NP-B" panose="02020700000000000000" pitchFamily="18" charset="-128"/>
                <a:ea typeface="UD デジタル 教科書体 NP-B" panose="02020700000000000000" pitchFamily="18" charset="-128"/>
              </a:rPr>
              <a:t>、引っ張る。</a:t>
            </a:r>
            <a:endParaRPr lang="en-US" altLang="ja-JP" sz="1400" b="1" dirty="0">
              <a:latin typeface="UD デジタル 教科書体 NP-B" panose="02020700000000000000" pitchFamily="18" charset="-128"/>
              <a:ea typeface="UD デジタル 教科書体 NP-B" panose="02020700000000000000" pitchFamily="18" charset="-128"/>
            </a:endParaRPr>
          </a:p>
        </p:txBody>
      </p:sp>
      <p:grpSp>
        <p:nvGrpSpPr>
          <p:cNvPr id="162" name="グループ化 161">
            <a:extLst>
              <a:ext uri="{FF2B5EF4-FFF2-40B4-BE49-F238E27FC236}">
                <a16:creationId xmlns:a16="http://schemas.microsoft.com/office/drawing/2014/main" id="{FA973245-C112-729D-8F07-19E3F7547BA5}"/>
              </a:ext>
            </a:extLst>
          </p:cNvPr>
          <p:cNvGrpSpPr/>
          <p:nvPr/>
        </p:nvGrpSpPr>
        <p:grpSpPr>
          <a:xfrm>
            <a:off x="6127475" y="4592200"/>
            <a:ext cx="5522480" cy="1612493"/>
            <a:chOff x="6127475" y="4592200"/>
            <a:chExt cx="5522480" cy="1612493"/>
          </a:xfrm>
        </p:grpSpPr>
        <p:grpSp>
          <p:nvGrpSpPr>
            <p:cNvPr id="163" name="グループ化 162">
              <a:extLst>
                <a:ext uri="{FF2B5EF4-FFF2-40B4-BE49-F238E27FC236}">
                  <a16:creationId xmlns:a16="http://schemas.microsoft.com/office/drawing/2014/main" id="{9DF8B801-5410-8473-D817-7ECEBA8DD475}"/>
                </a:ext>
              </a:extLst>
            </p:cNvPr>
            <p:cNvGrpSpPr/>
            <p:nvPr/>
          </p:nvGrpSpPr>
          <p:grpSpPr>
            <a:xfrm>
              <a:off x="6127475" y="4592200"/>
              <a:ext cx="5522480" cy="1612493"/>
              <a:chOff x="6127475" y="4592200"/>
              <a:chExt cx="5522480" cy="1612493"/>
            </a:xfrm>
          </p:grpSpPr>
          <p:grpSp>
            <p:nvGrpSpPr>
              <p:cNvPr id="167" name="グループ化 166">
                <a:extLst>
                  <a:ext uri="{FF2B5EF4-FFF2-40B4-BE49-F238E27FC236}">
                    <a16:creationId xmlns:a16="http://schemas.microsoft.com/office/drawing/2014/main" id="{2C3CB23D-8FB7-69A3-DFD4-CD50170C80AC}"/>
                  </a:ext>
                </a:extLst>
              </p:cNvPr>
              <p:cNvGrpSpPr/>
              <p:nvPr/>
            </p:nvGrpSpPr>
            <p:grpSpPr>
              <a:xfrm>
                <a:off x="6127475" y="4592200"/>
                <a:ext cx="5522480" cy="1612493"/>
                <a:chOff x="6099339" y="4592200"/>
                <a:chExt cx="5522480" cy="1612493"/>
              </a:xfrm>
            </p:grpSpPr>
            <p:sp>
              <p:nvSpPr>
                <p:cNvPr id="170" name="円柱 169">
                  <a:extLst>
                    <a:ext uri="{FF2B5EF4-FFF2-40B4-BE49-F238E27FC236}">
                      <a16:creationId xmlns:a16="http://schemas.microsoft.com/office/drawing/2014/main" id="{C24E72A6-F3CB-FF36-07FB-CFC55E1D130B}"/>
                    </a:ext>
                  </a:extLst>
                </p:cNvPr>
                <p:cNvSpPr/>
                <p:nvPr/>
              </p:nvSpPr>
              <p:spPr>
                <a:xfrm>
                  <a:off x="7722123" y="4694374"/>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柱 170">
                  <a:extLst>
                    <a:ext uri="{FF2B5EF4-FFF2-40B4-BE49-F238E27FC236}">
                      <a16:creationId xmlns:a16="http://schemas.microsoft.com/office/drawing/2014/main" id="{D7746532-F3CC-DB7D-4540-F39855E5603E}"/>
                    </a:ext>
                  </a:extLst>
                </p:cNvPr>
                <p:cNvSpPr/>
                <p:nvPr/>
              </p:nvSpPr>
              <p:spPr>
                <a:xfrm>
                  <a:off x="6468879" y="5547872"/>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柱 171">
                  <a:extLst>
                    <a:ext uri="{FF2B5EF4-FFF2-40B4-BE49-F238E27FC236}">
                      <a16:creationId xmlns:a16="http://schemas.microsoft.com/office/drawing/2014/main" id="{0ADA3A4F-E5E8-12A0-35F1-9A172EE17A03}"/>
                    </a:ext>
                  </a:extLst>
                </p:cNvPr>
                <p:cNvSpPr/>
                <p:nvPr/>
              </p:nvSpPr>
              <p:spPr>
                <a:xfrm>
                  <a:off x="7107322" y="5083753"/>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柱 172">
                  <a:extLst>
                    <a:ext uri="{FF2B5EF4-FFF2-40B4-BE49-F238E27FC236}">
                      <a16:creationId xmlns:a16="http://schemas.microsoft.com/office/drawing/2014/main" id="{D61FCE4A-60C5-1EF2-4994-9B2FB0EC7C75}"/>
                    </a:ext>
                  </a:extLst>
                </p:cNvPr>
                <p:cNvSpPr/>
                <p:nvPr/>
              </p:nvSpPr>
              <p:spPr>
                <a:xfrm>
                  <a:off x="7853699" y="4638250"/>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柱 173">
                  <a:extLst>
                    <a:ext uri="{FF2B5EF4-FFF2-40B4-BE49-F238E27FC236}">
                      <a16:creationId xmlns:a16="http://schemas.microsoft.com/office/drawing/2014/main" id="{CB7026EC-A915-49BB-F673-7B9C26C1BD64}"/>
                    </a:ext>
                  </a:extLst>
                </p:cNvPr>
                <p:cNvSpPr/>
                <p:nvPr/>
              </p:nvSpPr>
              <p:spPr>
                <a:xfrm>
                  <a:off x="6427486" y="5713210"/>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柱 174">
                  <a:extLst>
                    <a:ext uri="{FF2B5EF4-FFF2-40B4-BE49-F238E27FC236}">
                      <a16:creationId xmlns:a16="http://schemas.microsoft.com/office/drawing/2014/main" id="{497DF239-6319-5B88-FE25-2C229936CBA9}"/>
                    </a:ext>
                  </a:extLst>
                </p:cNvPr>
                <p:cNvSpPr/>
                <p:nvPr/>
              </p:nvSpPr>
              <p:spPr>
                <a:xfrm>
                  <a:off x="11533017" y="4726039"/>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柱 175">
                  <a:extLst>
                    <a:ext uri="{FF2B5EF4-FFF2-40B4-BE49-F238E27FC236}">
                      <a16:creationId xmlns:a16="http://schemas.microsoft.com/office/drawing/2014/main" id="{55840795-FE46-4A35-5005-2ACA0E21D989}"/>
                    </a:ext>
                  </a:extLst>
                </p:cNvPr>
                <p:cNvSpPr/>
                <p:nvPr/>
              </p:nvSpPr>
              <p:spPr>
                <a:xfrm>
                  <a:off x="11438844" y="4592200"/>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柱 176">
                  <a:extLst>
                    <a:ext uri="{FF2B5EF4-FFF2-40B4-BE49-F238E27FC236}">
                      <a16:creationId xmlns:a16="http://schemas.microsoft.com/office/drawing/2014/main" id="{C369CBBE-2741-ABE9-0FEA-EA66761CE8C5}"/>
                    </a:ext>
                  </a:extLst>
                </p:cNvPr>
                <p:cNvSpPr/>
                <p:nvPr/>
              </p:nvSpPr>
              <p:spPr>
                <a:xfrm>
                  <a:off x="9665599" y="4618217"/>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円柱 177">
                  <a:extLst>
                    <a:ext uri="{FF2B5EF4-FFF2-40B4-BE49-F238E27FC236}">
                      <a16:creationId xmlns:a16="http://schemas.microsoft.com/office/drawing/2014/main" id="{E1482B0D-495F-839A-37D7-AF1CDD6075A2}"/>
                    </a:ext>
                  </a:extLst>
                </p:cNvPr>
                <p:cNvSpPr/>
                <p:nvPr/>
              </p:nvSpPr>
              <p:spPr>
                <a:xfrm>
                  <a:off x="9793654" y="4616977"/>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円柱 178">
                  <a:extLst>
                    <a:ext uri="{FF2B5EF4-FFF2-40B4-BE49-F238E27FC236}">
                      <a16:creationId xmlns:a16="http://schemas.microsoft.com/office/drawing/2014/main" id="{9F3F3407-CE32-4441-3597-B9D6E411EB6C}"/>
                    </a:ext>
                  </a:extLst>
                </p:cNvPr>
                <p:cNvSpPr/>
                <p:nvPr/>
              </p:nvSpPr>
              <p:spPr>
                <a:xfrm>
                  <a:off x="11134870" y="5052827"/>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柱 179">
                  <a:extLst>
                    <a:ext uri="{FF2B5EF4-FFF2-40B4-BE49-F238E27FC236}">
                      <a16:creationId xmlns:a16="http://schemas.microsoft.com/office/drawing/2014/main" id="{1249D78E-B7C8-5DB9-C8D7-847D80F5DF69}"/>
                    </a:ext>
                  </a:extLst>
                </p:cNvPr>
                <p:cNvSpPr/>
                <p:nvPr/>
              </p:nvSpPr>
              <p:spPr>
                <a:xfrm>
                  <a:off x="11070631" y="5135078"/>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円柱 180">
                  <a:extLst>
                    <a:ext uri="{FF2B5EF4-FFF2-40B4-BE49-F238E27FC236}">
                      <a16:creationId xmlns:a16="http://schemas.microsoft.com/office/drawing/2014/main" id="{34E4BEC9-0917-789C-459E-4BE141E84AC8}"/>
                    </a:ext>
                  </a:extLst>
                </p:cNvPr>
                <p:cNvSpPr/>
                <p:nvPr/>
              </p:nvSpPr>
              <p:spPr>
                <a:xfrm>
                  <a:off x="10365139" y="5646443"/>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柱 181">
                  <a:extLst>
                    <a:ext uri="{FF2B5EF4-FFF2-40B4-BE49-F238E27FC236}">
                      <a16:creationId xmlns:a16="http://schemas.microsoft.com/office/drawing/2014/main" id="{901E08C1-D4DE-414D-AA82-9BF0419E0411}"/>
                    </a:ext>
                  </a:extLst>
                </p:cNvPr>
                <p:cNvSpPr/>
                <p:nvPr/>
              </p:nvSpPr>
              <p:spPr>
                <a:xfrm>
                  <a:off x="10196140" y="5732012"/>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柱 182">
                  <a:extLst>
                    <a:ext uri="{FF2B5EF4-FFF2-40B4-BE49-F238E27FC236}">
                      <a16:creationId xmlns:a16="http://schemas.microsoft.com/office/drawing/2014/main" id="{70E4C610-9B61-D9AD-C6D1-02270CAB376F}"/>
                    </a:ext>
                  </a:extLst>
                </p:cNvPr>
                <p:cNvSpPr/>
                <p:nvPr/>
              </p:nvSpPr>
              <p:spPr>
                <a:xfrm>
                  <a:off x="8454616" y="5743028"/>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円柱 183">
                  <a:extLst>
                    <a:ext uri="{FF2B5EF4-FFF2-40B4-BE49-F238E27FC236}">
                      <a16:creationId xmlns:a16="http://schemas.microsoft.com/office/drawing/2014/main" id="{42FF3A00-C698-AF66-66B7-0BDA4C61F83A}"/>
                    </a:ext>
                  </a:extLst>
                </p:cNvPr>
                <p:cNvSpPr/>
                <p:nvPr/>
              </p:nvSpPr>
              <p:spPr>
                <a:xfrm>
                  <a:off x="8353480" y="5740300"/>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a:extLst>
                    <a:ext uri="{FF2B5EF4-FFF2-40B4-BE49-F238E27FC236}">
                      <a16:creationId xmlns:a16="http://schemas.microsoft.com/office/drawing/2014/main" id="{4950FED4-1B57-9CAE-15E0-AB4FD18B361A}"/>
                    </a:ext>
                  </a:extLst>
                </p:cNvPr>
                <p:cNvSpPr/>
                <p:nvPr/>
              </p:nvSpPr>
              <p:spPr>
                <a:xfrm>
                  <a:off x="7907783" y="4686670"/>
                  <a:ext cx="1784858" cy="45719"/>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a:extLst>
                    <a:ext uri="{FF2B5EF4-FFF2-40B4-BE49-F238E27FC236}">
                      <a16:creationId xmlns:a16="http://schemas.microsoft.com/office/drawing/2014/main" id="{80A87297-F98F-77A2-1D98-331CC2A13480}"/>
                    </a:ext>
                  </a:extLst>
                </p:cNvPr>
                <p:cNvSpPr/>
                <p:nvPr/>
              </p:nvSpPr>
              <p:spPr>
                <a:xfrm>
                  <a:off x="9845737" y="4683787"/>
                  <a:ext cx="1604716" cy="45719"/>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92">
                  <a:extLst>
                    <a:ext uri="{FF2B5EF4-FFF2-40B4-BE49-F238E27FC236}">
                      <a16:creationId xmlns:a16="http://schemas.microsoft.com/office/drawing/2014/main" id="{101C576F-0F43-190E-DD9B-C7920E1A7E20}"/>
                    </a:ext>
                  </a:extLst>
                </p:cNvPr>
                <p:cNvSpPr/>
                <p:nvPr/>
              </p:nvSpPr>
              <p:spPr>
                <a:xfrm rot="8597786" flipV="1">
                  <a:off x="11120469" y="5010868"/>
                  <a:ext cx="501350" cy="52799"/>
                </a:xfrm>
                <a:custGeom>
                  <a:avLst/>
                  <a:gdLst>
                    <a:gd name="connsiteX0" fmla="*/ 0 w 500310"/>
                    <a:gd name="connsiteY0" fmla="*/ 0 h 45719"/>
                    <a:gd name="connsiteX1" fmla="*/ 500310 w 500310"/>
                    <a:gd name="connsiteY1" fmla="*/ 0 h 45719"/>
                    <a:gd name="connsiteX2" fmla="*/ 500310 w 500310"/>
                    <a:gd name="connsiteY2" fmla="*/ 45719 h 45719"/>
                    <a:gd name="connsiteX3" fmla="*/ 0 w 500310"/>
                    <a:gd name="connsiteY3" fmla="*/ 45719 h 45719"/>
                    <a:gd name="connsiteX4" fmla="*/ 0 w 500310"/>
                    <a:gd name="connsiteY4" fmla="*/ 0 h 45719"/>
                    <a:gd name="connsiteX0" fmla="*/ 0 w 500310"/>
                    <a:gd name="connsiteY0" fmla="*/ 0 h 45726"/>
                    <a:gd name="connsiteX1" fmla="*/ 500310 w 500310"/>
                    <a:gd name="connsiteY1" fmla="*/ 0 h 45726"/>
                    <a:gd name="connsiteX2" fmla="*/ 500310 w 500310"/>
                    <a:gd name="connsiteY2" fmla="*/ 45719 h 45726"/>
                    <a:gd name="connsiteX3" fmla="*/ 31086 w 500310"/>
                    <a:gd name="connsiteY3" fmla="*/ 45726 h 45726"/>
                    <a:gd name="connsiteX4" fmla="*/ 0 w 500310"/>
                    <a:gd name="connsiteY4" fmla="*/ 0 h 45726"/>
                    <a:gd name="connsiteX0" fmla="*/ 0 w 542633"/>
                    <a:gd name="connsiteY0" fmla="*/ 0 h 45726"/>
                    <a:gd name="connsiteX1" fmla="*/ 500310 w 542633"/>
                    <a:gd name="connsiteY1" fmla="*/ 0 h 45726"/>
                    <a:gd name="connsiteX2" fmla="*/ 542633 w 542633"/>
                    <a:gd name="connsiteY2" fmla="*/ 41027 h 45726"/>
                    <a:gd name="connsiteX3" fmla="*/ 31086 w 542633"/>
                    <a:gd name="connsiteY3" fmla="*/ 45726 h 45726"/>
                    <a:gd name="connsiteX4" fmla="*/ 0 w 542633"/>
                    <a:gd name="connsiteY4" fmla="*/ 0 h 45726"/>
                    <a:gd name="connsiteX0" fmla="*/ 0 w 556741"/>
                    <a:gd name="connsiteY0" fmla="*/ 4698 h 45726"/>
                    <a:gd name="connsiteX1" fmla="*/ 514418 w 556741"/>
                    <a:gd name="connsiteY1" fmla="*/ 0 h 45726"/>
                    <a:gd name="connsiteX2" fmla="*/ 556741 w 556741"/>
                    <a:gd name="connsiteY2" fmla="*/ 41027 h 45726"/>
                    <a:gd name="connsiteX3" fmla="*/ 45194 w 556741"/>
                    <a:gd name="connsiteY3" fmla="*/ 45726 h 45726"/>
                    <a:gd name="connsiteX4" fmla="*/ 0 w 556741"/>
                    <a:gd name="connsiteY4" fmla="*/ 4698 h 45726"/>
                    <a:gd name="connsiteX0" fmla="*/ 0 w 560157"/>
                    <a:gd name="connsiteY0" fmla="*/ 4698 h 50562"/>
                    <a:gd name="connsiteX1" fmla="*/ 514418 w 560157"/>
                    <a:gd name="connsiteY1" fmla="*/ 0 h 50562"/>
                    <a:gd name="connsiteX2" fmla="*/ 560157 w 560157"/>
                    <a:gd name="connsiteY2" fmla="*/ 50562 h 50562"/>
                    <a:gd name="connsiteX3" fmla="*/ 45194 w 560157"/>
                    <a:gd name="connsiteY3" fmla="*/ 45726 h 50562"/>
                    <a:gd name="connsiteX4" fmla="*/ 0 w 560157"/>
                    <a:gd name="connsiteY4" fmla="*/ 4698 h 50562"/>
                    <a:gd name="connsiteX0" fmla="*/ 0 w 551866"/>
                    <a:gd name="connsiteY0" fmla="*/ 4698 h 56256"/>
                    <a:gd name="connsiteX1" fmla="*/ 514418 w 551866"/>
                    <a:gd name="connsiteY1" fmla="*/ 0 h 56256"/>
                    <a:gd name="connsiteX2" fmla="*/ 551866 w 551866"/>
                    <a:gd name="connsiteY2" fmla="*/ 56256 h 56256"/>
                    <a:gd name="connsiteX3" fmla="*/ 45194 w 551866"/>
                    <a:gd name="connsiteY3" fmla="*/ 45726 h 56256"/>
                    <a:gd name="connsiteX4" fmla="*/ 0 w 551866"/>
                    <a:gd name="connsiteY4" fmla="*/ 4698 h 56256"/>
                    <a:gd name="connsiteX0" fmla="*/ 0 w 551866"/>
                    <a:gd name="connsiteY0" fmla="*/ 0 h 51558"/>
                    <a:gd name="connsiteX1" fmla="*/ 507485 w 551866"/>
                    <a:gd name="connsiteY1" fmla="*/ 7985 h 51558"/>
                    <a:gd name="connsiteX2" fmla="*/ 551866 w 551866"/>
                    <a:gd name="connsiteY2" fmla="*/ 51558 h 51558"/>
                    <a:gd name="connsiteX3" fmla="*/ 45194 w 551866"/>
                    <a:gd name="connsiteY3" fmla="*/ 41028 h 51558"/>
                    <a:gd name="connsiteX4" fmla="*/ 0 w 551866"/>
                    <a:gd name="connsiteY4" fmla="*/ 0 h 51558"/>
                    <a:gd name="connsiteX0" fmla="*/ 0 w 544279"/>
                    <a:gd name="connsiteY0" fmla="*/ 0 h 52807"/>
                    <a:gd name="connsiteX1" fmla="*/ 499898 w 544279"/>
                    <a:gd name="connsiteY1" fmla="*/ 9234 h 52807"/>
                    <a:gd name="connsiteX2" fmla="*/ 544279 w 544279"/>
                    <a:gd name="connsiteY2" fmla="*/ 52807 h 52807"/>
                    <a:gd name="connsiteX3" fmla="*/ 37607 w 544279"/>
                    <a:gd name="connsiteY3" fmla="*/ 42277 h 52807"/>
                    <a:gd name="connsiteX4" fmla="*/ 0 w 544279"/>
                    <a:gd name="connsiteY4" fmla="*/ 0 h 52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79" h="52807">
                      <a:moveTo>
                        <a:pt x="0" y="0"/>
                      </a:moveTo>
                      <a:lnTo>
                        <a:pt x="499898" y="9234"/>
                      </a:lnTo>
                      <a:lnTo>
                        <a:pt x="544279" y="52807"/>
                      </a:lnTo>
                      <a:lnTo>
                        <a:pt x="37607" y="42277"/>
                      </a:lnTo>
                      <a:lnTo>
                        <a:pt x="0" y="0"/>
                      </a:lnTo>
                      <a:close/>
                    </a:path>
                  </a:pathLst>
                </a:cu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92">
                  <a:extLst>
                    <a:ext uri="{FF2B5EF4-FFF2-40B4-BE49-F238E27FC236}">
                      <a16:creationId xmlns:a16="http://schemas.microsoft.com/office/drawing/2014/main" id="{978A391C-C616-A325-3012-352224958694}"/>
                    </a:ext>
                  </a:extLst>
                </p:cNvPr>
                <p:cNvSpPr/>
                <p:nvPr/>
              </p:nvSpPr>
              <p:spPr>
                <a:xfrm rot="8579620" flipV="1">
                  <a:off x="10315843" y="5474026"/>
                  <a:ext cx="874691" cy="46619"/>
                </a:xfrm>
                <a:custGeom>
                  <a:avLst/>
                  <a:gdLst>
                    <a:gd name="connsiteX0" fmla="*/ 0 w 500310"/>
                    <a:gd name="connsiteY0" fmla="*/ 0 h 45719"/>
                    <a:gd name="connsiteX1" fmla="*/ 500310 w 500310"/>
                    <a:gd name="connsiteY1" fmla="*/ 0 h 45719"/>
                    <a:gd name="connsiteX2" fmla="*/ 500310 w 500310"/>
                    <a:gd name="connsiteY2" fmla="*/ 45719 h 45719"/>
                    <a:gd name="connsiteX3" fmla="*/ 0 w 500310"/>
                    <a:gd name="connsiteY3" fmla="*/ 45719 h 45719"/>
                    <a:gd name="connsiteX4" fmla="*/ 0 w 500310"/>
                    <a:gd name="connsiteY4" fmla="*/ 0 h 45719"/>
                    <a:gd name="connsiteX0" fmla="*/ 0 w 500310"/>
                    <a:gd name="connsiteY0" fmla="*/ 0 h 45726"/>
                    <a:gd name="connsiteX1" fmla="*/ 500310 w 500310"/>
                    <a:gd name="connsiteY1" fmla="*/ 0 h 45726"/>
                    <a:gd name="connsiteX2" fmla="*/ 500310 w 500310"/>
                    <a:gd name="connsiteY2" fmla="*/ 45719 h 45726"/>
                    <a:gd name="connsiteX3" fmla="*/ 31086 w 500310"/>
                    <a:gd name="connsiteY3" fmla="*/ 45726 h 45726"/>
                    <a:gd name="connsiteX4" fmla="*/ 0 w 500310"/>
                    <a:gd name="connsiteY4" fmla="*/ 0 h 45726"/>
                    <a:gd name="connsiteX0" fmla="*/ 0 w 542633"/>
                    <a:gd name="connsiteY0" fmla="*/ 0 h 45726"/>
                    <a:gd name="connsiteX1" fmla="*/ 500310 w 542633"/>
                    <a:gd name="connsiteY1" fmla="*/ 0 h 45726"/>
                    <a:gd name="connsiteX2" fmla="*/ 542633 w 542633"/>
                    <a:gd name="connsiteY2" fmla="*/ 41027 h 45726"/>
                    <a:gd name="connsiteX3" fmla="*/ 31086 w 542633"/>
                    <a:gd name="connsiteY3" fmla="*/ 45726 h 45726"/>
                    <a:gd name="connsiteX4" fmla="*/ 0 w 542633"/>
                    <a:gd name="connsiteY4" fmla="*/ 0 h 45726"/>
                    <a:gd name="connsiteX0" fmla="*/ 0 w 556741"/>
                    <a:gd name="connsiteY0" fmla="*/ 4698 h 45726"/>
                    <a:gd name="connsiteX1" fmla="*/ 514418 w 556741"/>
                    <a:gd name="connsiteY1" fmla="*/ 0 h 45726"/>
                    <a:gd name="connsiteX2" fmla="*/ 556741 w 556741"/>
                    <a:gd name="connsiteY2" fmla="*/ 41027 h 45726"/>
                    <a:gd name="connsiteX3" fmla="*/ 45194 w 556741"/>
                    <a:gd name="connsiteY3" fmla="*/ 45726 h 45726"/>
                    <a:gd name="connsiteX4" fmla="*/ 0 w 556741"/>
                    <a:gd name="connsiteY4" fmla="*/ 4698 h 45726"/>
                    <a:gd name="connsiteX0" fmla="*/ 0 w 544979"/>
                    <a:gd name="connsiteY0" fmla="*/ 0 h 51872"/>
                    <a:gd name="connsiteX1" fmla="*/ 502656 w 544979"/>
                    <a:gd name="connsiteY1" fmla="*/ 6146 h 51872"/>
                    <a:gd name="connsiteX2" fmla="*/ 544979 w 544979"/>
                    <a:gd name="connsiteY2" fmla="*/ 47173 h 51872"/>
                    <a:gd name="connsiteX3" fmla="*/ 33432 w 544979"/>
                    <a:gd name="connsiteY3" fmla="*/ 51872 h 51872"/>
                    <a:gd name="connsiteX4" fmla="*/ 0 w 544979"/>
                    <a:gd name="connsiteY4" fmla="*/ 0 h 51872"/>
                    <a:gd name="connsiteX0" fmla="*/ 0 w 544979"/>
                    <a:gd name="connsiteY0" fmla="*/ 0 h 47173"/>
                    <a:gd name="connsiteX1" fmla="*/ 502656 w 544979"/>
                    <a:gd name="connsiteY1" fmla="*/ 6146 h 47173"/>
                    <a:gd name="connsiteX2" fmla="*/ 544979 w 544979"/>
                    <a:gd name="connsiteY2" fmla="*/ 47173 h 47173"/>
                    <a:gd name="connsiteX3" fmla="*/ 17073 w 544979"/>
                    <a:gd name="connsiteY3" fmla="*/ 36695 h 47173"/>
                    <a:gd name="connsiteX4" fmla="*/ 0 w 544979"/>
                    <a:gd name="connsiteY4" fmla="*/ 0 h 47173"/>
                    <a:gd name="connsiteX0" fmla="*/ 0 w 544979"/>
                    <a:gd name="connsiteY0" fmla="*/ 0 h 47173"/>
                    <a:gd name="connsiteX1" fmla="*/ 523939 w 544979"/>
                    <a:gd name="connsiteY1" fmla="*/ 11142 h 47173"/>
                    <a:gd name="connsiteX2" fmla="*/ 544979 w 544979"/>
                    <a:gd name="connsiteY2" fmla="*/ 47173 h 47173"/>
                    <a:gd name="connsiteX3" fmla="*/ 17073 w 544979"/>
                    <a:gd name="connsiteY3" fmla="*/ 36695 h 47173"/>
                    <a:gd name="connsiteX4" fmla="*/ 0 w 544979"/>
                    <a:gd name="connsiteY4" fmla="*/ 0 h 47173"/>
                    <a:gd name="connsiteX0" fmla="*/ 0 w 544979"/>
                    <a:gd name="connsiteY0" fmla="*/ 5985 h 53158"/>
                    <a:gd name="connsiteX1" fmla="*/ 518596 w 544979"/>
                    <a:gd name="connsiteY1" fmla="*/ 0 h 53158"/>
                    <a:gd name="connsiteX2" fmla="*/ 544979 w 544979"/>
                    <a:gd name="connsiteY2" fmla="*/ 53158 h 53158"/>
                    <a:gd name="connsiteX3" fmla="*/ 17073 w 544979"/>
                    <a:gd name="connsiteY3" fmla="*/ 42680 h 53158"/>
                    <a:gd name="connsiteX4" fmla="*/ 0 w 544979"/>
                    <a:gd name="connsiteY4" fmla="*/ 5985 h 53158"/>
                    <a:gd name="connsiteX0" fmla="*/ 0 w 535459"/>
                    <a:gd name="connsiteY0" fmla="*/ 5985 h 42680"/>
                    <a:gd name="connsiteX1" fmla="*/ 518596 w 535459"/>
                    <a:gd name="connsiteY1" fmla="*/ 0 h 42680"/>
                    <a:gd name="connsiteX2" fmla="*/ 535459 w 535459"/>
                    <a:gd name="connsiteY2" fmla="*/ 37319 h 42680"/>
                    <a:gd name="connsiteX3" fmla="*/ 17073 w 535459"/>
                    <a:gd name="connsiteY3" fmla="*/ 42680 h 42680"/>
                    <a:gd name="connsiteX4" fmla="*/ 0 w 535459"/>
                    <a:gd name="connsiteY4" fmla="*/ 5985 h 42680"/>
                    <a:gd name="connsiteX0" fmla="*/ 0 w 535459"/>
                    <a:gd name="connsiteY0" fmla="*/ 0 h 36695"/>
                    <a:gd name="connsiteX1" fmla="*/ 504173 w 535459"/>
                    <a:gd name="connsiteY1" fmla="*/ 4234 h 36695"/>
                    <a:gd name="connsiteX2" fmla="*/ 535459 w 535459"/>
                    <a:gd name="connsiteY2" fmla="*/ 31334 h 36695"/>
                    <a:gd name="connsiteX3" fmla="*/ 17073 w 535459"/>
                    <a:gd name="connsiteY3" fmla="*/ 36695 h 36695"/>
                    <a:gd name="connsiteX4" fmla="*/ 0 w 535459"/>
                    <a:gd name="connsiteY4" fmla="*/ 0 h 36695"/>
                    <a:gd name="connsiteX0" fmla="*/ 0 w 523324"/>
                    <a:gd name="connsiteY0" fmla="*/ 0 h 46625"/>
                    <a:gd name="connsiteX1" fmla="*/ 504173 w 523324"/>
                    <a:gd name="connsiteY1" fmla="*/ 4234 h 46625"/>
                    <a:gd name="connsiteX2" fmla="*/ 523324 w 523324"/>
                    <a:gd name="connsiteY2" fmla="*/ 46625 h 46625"/>
                    <a:gd name="connsiteX3" fmla="*/ 17073 w 523324"/>
                    <a:gd name="connsiteY3" fmla="*/ 36695 h 46625"/>
                    <a:gd name="connsiteX4" fmla="*/ 0 w 523324"/>
                    <a:gd name="connsiteY4" fmla="*/ 0 h 4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324" h="46625">
                      <a:moveTo>
                        <a:pt x="0" y="0"/>
                      </a:moveTo>
                      <a:lnTo>
                        <a:pt x="504173" y="4234"/>
                      </a:lnTo>
                      <a:lnTo>
                        <a:pt x="523324" y="46625"/>
                      </a:lnTo>
                      <a:lnTo>
                        <a:pt x="17073" y="36695"/>
                      </a:lnTo>
                      <a:lnTo>
                        <a:pt x="0" y="0"/>
                      </a:lnTo>
                      <a:close/>
                    </a:path>
                  </a:pathLst>
                </a:cu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正方形/長方形 188">
                  <a:extLst>
                    <a:ext uri="{FF2B5EF4-FFF2-40B4-BE49-F238E27FC236}">
                      <a16:creationId xmlns:a16="http://schemas.microsoft.com/office/drawing/2014/main" id="{C0F81A54-82E9-1813-73B0-E8FA1524C9DB}"/>
                    </a:ext>
                  </a:extLst>
                </p:cNvPr>
                <p:cNvSpPr/>
                <p:nvPr/>
              </p:nvSpPr>
              <p:spPr>
                <a:xfrm>
                  <a:off x="8508700" y="5831556"/>
                  <a:ext cx="1690349" cy="45719"/>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a:extLst>
                    <a:ext uri="{FF2B5EF4-FFF2-40B4-BE49-F238E27FC236}">
                      <a16:creationId xmlns:a16="http://schemas.microsoft.com/office/drawing/2014/main" id="{8661D976-8365-9442-9028-837E40A664A0}"/>
                    </a:ext>
                  </a:extLst>
                </p:cNvPr>
                <p:cNvSpPr/>
                <p:nvPr/>
              </p:nvSpPr>
              <p:spPr>
                <a:xfrm>
                  <a:off x="6481571" y="5824157"/>
                  <a:ext cx="1873064" cy="45719"/>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92">
                  <a:extLst>
                    <a:ext uri="{FF2B5EF4-FFF2-40B4-BE49-F238E27FC236}">
                      <a16:creationId xmlns:a16="http://schemas.microsoft.com/office/drawing/2014/main" id="{03451021-A3F9-2983-867A-F327114B6C89}"/>
                    </a:ext>
                  </a:extLst>
                </p:cNvPr>
                <p:cNvSpPr/>
                <p:nvPr/>
              </p:nvSpPr>
              <p:spPr>
                <a:xfrm rot="8579620" flipV="1">
                  <a:off x="6435642" y="5424516"/>
                  <a:ext cx="760336" cy="45719"/>
                </a:xfrm>
                <a:custGeom>
                  <a:avLst/>
                  <a:gdLst>
                    <a:gd name="connsiteX0" fmla="*/ 0 w 500310"/>
                    <a:gd name="connsiteY0" fmla="*/ 0 h 45719"/>
                    <a:gd name="connsiteX1" fmla="*/ 500310 w 500310"/>
                    <a:gd name="connsiteY1" fmla="*/ 0 h 45719"/>
                    <a:gd name="connsiteX2" fmla="*/ 500310 w 500310"/>
                    <a:gd name="connsiteY2" fmla="*/ 45719 h 45719"/>
                    <a:gd name="connsiteX3" fmla="*/ 0 w 500310"/>
                    <a:gd name="connsiteY3" fmla="*/ 45719 h 45719"/>
                    <a:gd name="connsiteX4" fmla="*/ 0 w 500310"/>
                    <a:gd name="connsiteY4" fmla="*/ 0 h 45719"/>
                    <a:gd name="connsiteX0" fmla="*/ 0 w 500310"/>
                    <a:gd name="connsiteY0" fmla="*/ 0 h 45726"/>
                    <a:gd name="connsiteX1" fmla="*/ 500310 w 500310"/>
                    <a:gd name="connsiteY1" fmla="*/ 0 h 45726"/>
                    <a:gd name="connsiteX2" fmla="*/ 500310 w 500310"/>
                    <a:gd name="connsiteY2" fmla="*/ 45719 h 45726"/>
                    <a:gd name="connsiteX3" fmla="*/ 31086 w 500310"/>
                    <a:gd name="connsiteY3" fmla="*/ 45726 h 45726"/>
                    <a:gd name="connsiteX4" fmla="*/ 0 w 500310"/>
                    <a:gd name="connsiteY4" fmla="*/ 0 h 45726"/>
                    <a:gd name="connsiteX0" fmla="*/ 0 w 542633"/>
                    <a:gd name="connsiteY0" fmla="*/ 0 h 45726"/>
                    <a:gd name="connsiteX1" fmla="*/ 500310 w 542633"/>
                    <a:gd name="connsiteY1" fmla="*/ 0 h 45726"/>
                    <a:gd name="connsiteX2" fmla="*/ 542633 w 542633"/>
                    <a:gd name="connsiteY2" fmla="*/ 41027 h 45726"/>
                    <a:gd name="connsiteX3" fmla="*/ 31086 w 542633"/>
                    <a:gd name="connsiteY3" fmla="*/ 45726 h 45726"/>
                    <a:gd name="connsiteX4" fmla="*/ 0 w 542633"/>
                    <a:gd name="connsiteY4" fmla="*/ 0 h 45726"/>
                    <a:gd name="connsiteX0" fmla="*/ 0 w 556741"/>
                    <a:gd name="connsiteY0" fmla="*/ 4698 h 45726"/>
                    <a:gd name="connsiteX1" fmla="*/ 514418 w 556741"/>
                    <a:gd name="connsiteY1" fmla="*/ 0 h 45726"/>
                    <a:gd name="connsiteX2" fmla="*/ 556741 w 556741"/>
                    <a:gd name="connsiteY2" fmla="*/ 41027 h 45726"/>
                    <a:gd name="connsiteX3" fmla="*/ 45194 w 556741"/>
                    <a:gd name="connsiteY3" fmla="*/ 45726 h 45726"/>
                    <a:gd name="connsiteX4" fmla="*/ 0 w 556741"/>
                    <a:gd name="connsiteY4" fmla="*/ 4698 h 45726"/>
                    <a:gd name="connsiteX0" fmla="*/ 0 w 544979"/>
                    <a:gd name="connsiteY0" fmla="*/ 0 h 51872"/>
                    <a:gd name="connsiteX1" fmla="*/ 502656 w 544979"/>
                    <a:gd name="connsiteY1" fmla="*/ 6146 h 51872"/>
                    <a:gd name="connsiteX2" fmla="*/ 544979 w 544979"/>
                    <a:gd name="connsiteY2" fmla="*/ 47173 h 51872"/>
                    <a:gd name="connsiteX3" fmla="*/ 33432 w 544979"/>
                    <a:gd name="connsiteY3" fmla="*/ 51872 h 51872"/>
                    <a:gd name="connsiteX4" fmla="*/ 0 w 544979"/>
                    <a:gd name="connsiteY4" fmla="*/ 0 h 51872"/>
                    <a:gd name="connsiteX0" fmla="*/ 0 w 544979"/>
                    <a:gd name="connsiteY0" fmla="*/ 0 h 47173"/>
                    <a:gd name="connsiteX1" fmla="*/ 502656 w 544979"/>
                    <a:gd name="connsiteY1" fmla="*/ 6146 h 47173"/>
                    <a:gd name="connsiteX2" fmla="*/ 544979 w 544979"/>
                    <a:gd name="connsiteY2" fmla="*/ 47173 h 47173"/>
                    <a:gd name="connsiteX3" fmla="*/ 17073 w 544979"/>
                    <a:gd name="connsiteY3" fmla="*/ 36695 h 47173"/>
                    <a:gd name="connsiteX4" fmla="*/ 0 w 544979"/>
                    <a:gd name="connsiteY4" fmla="*/ 0 h 47173"/>
                    <a:gd name="connsiteX0" fmla="*/ 0 w 544979"/>
                    <a:gd name="connsiteY0" fmla="*/ 0 h 47173"/>
                    <a:gd name="connsiteX1" fmla="*/ 523939 w 544979"/>
                    <a:gd name="connsiteY1" fmla="*/ 11142 h 47173"/>
                    <a:gd name="connsiteX2" fmla="*/ 544979 w 544979"/>
                    <a:gd name="connsiteY2" fmla="*/ 47173 h 47173"/>
                    <a:gd name="connsiteX3" fmla="*/ 17073 w 544979"/>
                    <a:gd name="connsiteY3" fmla="*/ 36695 h 47173"/>
                    <a:gd name="connsiteX4" fmla="*/ 0 w 544979"/>
                    <a:gd name="connsiteY4" fmla="*/ 0 h 47173"/>
                    <a:gd name="connsiteX0" fmla="*/ 0 w 544979"/>
                    <a:gd name="connsiteY0" fmla="*/ 5985 h 53158"/>
                    <a:gd name="connsiteX1" fmla="*/ 518596 w 544979"/>
                    <a:gd name="connsiteY1" fmla="*/ 0 h 53158"/>
                    <a:gd name="connsiteX2" fmla="*/ 544979 w 544979"/>
                    <a:gd name="connsiteY2" fmla="*/ 53158 h 53158"/>
                    <a:gd name="connsiteX3" fmla="*/ 17073 w 544979"/>
                    <a:gd name="connsiteY3" fmla="*/ 42680 h 53158"/>
                    <a:gd name="connsiteX4" fmla="*/ 0 w 544979"/>
                    <a:gd name="connsiteY4" fmla="*/ 5985 h 53158"/>
                    <a:gd name="connsiteX0" fmla="*/ 0 w 535459"/>
                    <a:gd name="connsiteY0" fmla="*/ 5985 h 42680"/>
                    <a:gd name="connsiteX1" fmla="*/ 518596 w 535459"/>
                    <a:gd name="connsiteY1" fmla="*/ 0 h 42680"/>
                    <a:gd name="connsiteX2" fmla="*/ 535459 w 535459"/>
                    <a:gd name="connsiteY2" fmla="*/ 37319 h 42680"/>
                    <a:gd name="connsiteX3" fmla="*/ 17073 w 535459"/>
                    <a:gd name="connsiteY3" fmla="*/ 42680 h 42680"/>
                    <a:gd name="connsiteX4" fmla="*/ 0 w 535459"/>
                    <a:gd name="connsiteY4" fmla="*/ 5985 h 42680"/>
                    <a:gd name="connsiteX0" fmla="*/ 0 w 535459"/>
                    <a:gd name="connsiteY0" fmla="*/ 0 h 36695"/>
                    <a:gd name="connsiteX1" fmla="*/ 504173 w 535459"/>
                    <a:gd name="connsiteY1" fmla="*/ 4234 h 36695"/>
                    <a:gd name="connsiteX2" fmla="*/ 535459 w 535459"/>
                    <a:gd name="connsiteY2" fmla="*/ 31334 h 36695"/>
                    <a:gd name="connsiteX3" fmla="*/ 17073 w 535459"/>
                    <a:gd name="connsiteY3" fmla="*/ 36695 h 36695"/>
                    <a:gd name="connsiteX4" fmla="*/ 0 w 535459"/>
                    <a:gd name="connsiteY4" fmla="*/ 0 h 36695"/>
                    <a:gd name="connsiteX0" fmla="*/ 0 w 523324"/>
                    <a:gd name="connsiteY0" fmla="*/ 0 h 46625"/>
                    <a:gd name="connsiteX1" fmla="*/ 504173 w 523324"/>
                    <a:gd name="connsiteY1" fmla="*/ 4234 h 46625"/>
                    <a:gd name="connsiteX2" fmla="*/ 523324 w 523324"/>
                    <a:gd name="connsiteY2" fmla="*/ 46625 h 46625"/>
                    <a:gd name="connsiteX3" fmla="*/ 17073 w 523324"/>
                    <a:gd name="connsiteY3" fmla="*/ 36695 h 46625"/>
                    <a:gd name="connsiteX4" fmla="*/ 0 w 523324"/>
                    <a:gd name="connsiteY4" fmla="*/ 0 h 4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324" h="46625">
                      <a:moveTo>
                        <a:pt x="0" y="0"/>
                      </a:moveTo>
                      <a:lnTo>
                        <a:pt x="504173" y="4234"/>
                      </a:lnTo>
                      <a:lnTo>
                        <a:pt x="523324" y="46625"/>
                      </a:lnTo>
                      <a:lnTo>
                        <a:pt x="17073" y="36695"/>
                      </a:lnTo>
                      <a:lnTo>
                        <a:pt x="0" y="0"/>
                      </a:lnTo>
                      <a:close/>
                    </a:path>
                  </a:pathLst>
                </a:cu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92">
                  <a:extLst>
                    <a:ext uri="{FF2B5EF4-FFF2-40B4-BE49-F238E27FC236}">
                      <a16:creationId xmlns:a16="http://schemas.microsoft.com/office/drawing/2014/main" id="{FB2907D9-6C2C-1F91-6C60-593C9D17F034}"/>
                    </a:ext>
                  </a:extLst>
                </p:cNvPr>
                <p:cNvSpPr/>
                <p:nvPr/>
              </p:nvSpPr>
              <p:spPr>
                <a:xfrm rot="8579620" flipV="1">
                  <a:off x="7191486" y="4947024"/>
                  <a:ext cx="605832" cy="66778"/>
                </a:xfrm>
                <a:custGeom>
                  <a:avLst/>
                  <a:gdLst>
                    <a:gd name="connsiteX0" fmla="*/ 0 w 500310"/>
                    <a:gd name="connsiteY0" fmla="*/ 0 h 45719"/>
                    <a:gd name="connsiteX1" fmla="*/ 500310 w 500310"/>
                    <a:gd name="connsiteY1" fmla="*/ 0 h 45719"/>
                    <a:gd name="connsiteX2" fmla="*/ 500310 w 500310"/>
                    <a:gd name="connsiteY2" fmla="*/ 45719 h 45719"/>
                    <a:gd name="connsiteX3" fmla="*/ 0 w 500310"/>
                    <a:gd name="connsiteY3" fmla="*/ 45719 h 45719"/>
                    <a:gd name="connsiteX4" fmla="*/ 0 w 500310"/>
                    <a:gd name="connsiteY4" fmla="*/ 0 h 45719"/>
                    <a:gd name="connsiteX0" fmla="*/ 0 w 500310"/>
                    <a:gd name="connsiteY0" fmla="*/ 0 h 45726"/>
                    <a:gd name="connsiteX1" fmla="*/ 500310 w 500310"/>
                    <a:gd name="connsiteY1" fmla="*/ 0 h 45726"/>
                    <a:gd name="connsiteX2" fmla="*/ 500310 w 500310"/>
                    <a:gd name="connsiteY2" fmla="*/ 45719 h 45726"/>
                    <a:gd name="connsiteX3" fmla="*/ 31086 w 500310"/>
                    <a:gd name="connsiteY3" fmla="*/ 45726 h 45726"/>
                    <a:gd name="connsiteX4" fmla="*/ 0 w 500310"/>
                    <a:gd name="connsiteY4" fmla="*/ 0 h 45726"/>
                    <a:gd name="connsiteX0" fmla="*/ 0 w 542633"/>
                    <a:gd name="connsiteY0" fmla="*/ 0 h 45726"/>
                    <a:gd name="connsiteX1" fmla="*/ 500310 w 542633"/>
                    <a:gd name="connsiteY1" fmla="*/ 0 h 45726"/>
                    <a:gd name="connsiteX2" fmla="*/ 542633 w 542633"/>
                    <a:gd name="connsiteY2" fmla="*/ 41027 h 45726"/>
                    <a:gd name="connsiteX3" fmla="*/ 31086 w 542633"/>
                    <a:gd name="connsiteY3" fmla="*/ 45726 h 45726"/>
                    <a:gd name="connsiteX4" fmla="*/ 0 w 542633"/>
                    <a:gd name="connsiteY4" fmla="*/ 0 h 45726"/>
                    <a:gd name="connsiteX0" fmla="*/ 0 w 556741"/>
                    <a:gd name="connsiteY0" fmla="*/ 4698 h 45726"/>
                    <a:gd name="connsiteX1" fmla="*/ 514418 w 556741"/>
                    <a:gd name="connsiteY1" fmla="*/ 0 h 45726"/>
                    <a:gd name="connsiteX2" fmla="*/ 556741 w 556741"/>
                    <a:gd name="connsiteY2" fmla="*/ 41027 h 45726"/>
                    <a:gd name="connsiteX3" fmla="*/ 45194 w 556741"/>
                    <a:gd name="connsiteY3" fmla="*/ 45726 h 45726"/>
                    <a:gd name="connsiteX4" fmla="*/ 0 w 556741"/>
                    <a:gd name="connsiteY4" fmla="*/ 4698 h 45726"/>
                    <a:gd name="connsiteX0" fmla="*/ 0 w 544979"/>
                    <a:gd name="connsiteY0" fmla="*/ 0 h 51872"/>
                    <a:gd name="connsiteX1" fmla="*/ 502656 w 544979"/>
                    <a:gd name="connsiteY1" fmla="*/ 6146 h 51872"/>
                    <a:gd name="connsiteX2" fmla="*/ 544979 w 544979"/>
                    <a:gd name="connsiteY2" fmla="*/ 47173 h 51872"/>
                    <a:gd name="connsiteX3" fmla="*/ 33432 w 544979"/>
                    <a:gd name="connsiteY3" fmla="*/ 51872 h 51872"/>
                    <a:gd name="connsiteX4" fmla="*/ 0 w 544979"/>
                    <a:gd name="connsiteY4" fmla="*/ 0 h 51872"/>
                    <a:gd name="connsiteX0" fmla="*/ 0 w 544979"/>
                    <a:gd name="connsiteY0" fmla="*/ 0 h 47173"/>
                    <a:gd name="connsiteX1" fmla="*/ 502656 w 544979"/>
                    <a:gd name="connsiteY1" fmla="*/ 6146 h 47173"/>
                    <a:gd name="connsiteX2" fmla="*/ 544979 w 544979"/>
                    <a:gd name="connsiteY2" fmla="*/ 47173 h 47173"/>
                    <a:gd name="connsiteX3" fmla="*/ 17073 w 544979"/>
                    <a:gd name="connsiteY3" fmla="*/ 36695 h 47173"/>
                    <a:gd name="connsiteX4" fmla="*/ 0 w 544979"/>
                    <a:gd name="connsiteY4" fmla="*/ 0 h 47173"/>
                    <a:gd name="connsiteX0" fmla="*/ 0 w 544979"/>
                    <a:gd name="connsiteY0" fmla="*/ 0 h 47173"/>
                    <a:gd name="connsiteX1" fmla="*/ 523939 w 544979"/>
                    <a:gd name="connsiteY1" fmla="*/ 11142 h 47173"/>
                    <a:gd name="connsiteX2" fmla="*/ 544979 w 544979"/>
                    <a:gd name="connsiteY2" fmla="*/ 47173 h 47173"/>
                    <a:gd name="connsiteX3" fmla="*/ 17073 w 544979"/>
                    <a:gd name="connsiteY3" fmla="*/ 36695 h 47173"/>
                    <a:gd name="connsiteX4" fmla="*/ 0 w 544979"/>
                    <a:gd name="connsiteY4" fmla="*/ 0 h 47173"/>
                    <a:gd name="connsiteX0" fmla="*/ 0 w 544979"/>
                    <a:gd name="connsiteY0" fmla="*/ 5985 h 53158"/>
                    <a:gd name="connsiteX1" fmla="*/ 518596 w 544979"/>
                    <a:gd name="connsiteY1" fmla="*/ 0 h 53158"/>
                    <a:gd name="connsiteX2" fmla="*/ 544979 w 544979"/>
                    <a:gd name="connsiteY2" fmla="*/ 53158 h 53158"/>
                    <a:gd name="connsiteX3" fmla="*/ 17073 w 544979"/>
                    <a:gd name="connsiteY3" fmla="*/ 42680 h 53158"/>
                    <a:gd name="connsiteX4" fmla="*/ 0 w 544979"/>
                    <a:gd name="connsiteY4" fmla="*/ 5985 h 53158"/>
                    <a:gd name="connsiteX0" fmla="*/ 0 w 535459"/>
                    <a:gd name="connsiteY0" fmla="*/ 5985 h 42680"/>
                    <a:gd name="connsiteX1" fmla="*/ 518596 w 535459"/>
                    <a:gd name="connsiteY1" fmla="*/ 0 h 42680"/>
                    <a:gd name="connsiteX2" fmla="*/ 535459 w 535459"/>
                    <a:gd name="connsiteY2" fmla="*/ 37319 h 42680"/>
                    <a:gd name="connsiteX3" fmla="*/ 17073 w 535459"/>
                    <a:gd name="connsiteY3" fmla="*/ 42680 h 42680"/>
                    <a:gd name="connsiteX4" fmla="*/ 0 w 535459"/>
                    <a:gd name="connsiteY4" fmla="*/ 5985 h 42680"/>
                    <a:gd name="connsiteX0" fmla="*/ 0 w 535459"/>
                    <a:gd name="connsiteY0" fmla="*/ 0 h 36695"/>
                    <a:gd name="connsiteX1" fmla="*/ 504173 w 535459"/>
                    <a:gd name="connsiteY1" fmla="*/ 4234 h 36695"/>
                    <a:gd name="connsiteX2" fmla="*/ 535459 w 535459"/>
                    <a:gd name="connsiteY2" fmla="*/ 31334 h 36695"/>
                    <a:gd name="connsiteX3" fmla="*/ 17073 w 535459"/>
                    <a:gd name="connsiteY3" fmla="*/ 36695 h 36695"/>
                    <a:gd name="connsiteX4" fmla="*/ 0 w 535459"/>
                    <a:gd name="connsiteY4" fmla="*/ 0 h 36695"/>
                    <a:gd name="connsiteX0" fmla="*/ 0 w 523324"/>
                    <a:gd name="connsiteY0" fmla="*/ 0 h 46625"/>
                    <a:gd name="connsiteX1" fmla="*/ 504173 w 523324"/>
                    <a:gd name="connsiteY1" fmla="*/ 4234 h 46625"/>
                    <a:gd name="connsiteX2" fmla="*/ 523324 w 523324"/>
                    <a:gd name="connsiteY2" fmla="*/ 46625 h 46625"/>
                    <a:gd name="connsiteX3" fmla="*/ 17073 w 523324"/>
                    <a:gd name="connsiteY3" fmla="*/ 36695 h 46625"/>
                    <a:gd name="connsiteX4" fmla="*/ 0 w 523324"/>
                    <a:gd name="connsiteY4" fmla="*/ 0 h 46625"/>
                    <a:gd name="connsiteX0" fmla="*/ 0 w 523324"/>
                    <a:gd name="connsiteY0" fmla="*/ 0 h 63236"/>
                    <a:gd name="connsiteX1" fmla="*/ 504173 w 523324"/>
                    <a:gd name="connsiteY1" fmla="*/ 4234 h 63236"/>
                    <a:gd name="connsiteX2" fmla="*/ 523324 w 523324"/>
                    <a:gd name="connsiteY2" fmla="*/ 46625 h 63236"/>
                    <a:gd name="connsiteX3" fmla="*/ 48094 w 523324"/>
                    <a:gd name="connsiteY3" fmla="*/ 63236 h 63236"/>
                    <a:gd name="connsiteX4" fmla="*/ 0 w 523324"/>
                    <a:gd name="connsiteY4" fmla="*/ 0 h 63236"/>
                    <a:gd name="connsiteX0" fmla="*/ 0 w 501998"/>
                    <a:gd name="connsiteY0" fmla="*/ 29760 h 59002"/>
                    <a:gd name="connsiteX1" fmla="*/ 482847 w 501998"/>
                    <a:gd name="connsiteY1" fmla="*/ 0 h 59002"/>
                    <a:gd name="connsiteX2" fmla="*/ 501998 w 501998"/>
                    <a:gd name="connsiteY2" fmla="*/ 42391 h 59002"/>
                    <a:gd name="connsiteX3" fmla="*/ 26768 w 501998"/>
                    <a:gd name="connsiteY3" fmla="*/ 59002 h 59002"/>
                    <a:gd name="connsiteX4" fmla="*/ 0 w 501998"/>
                    <a:gd name="connsiteY4" fmla="*/ 29760 h 59002"/>
                    <a:gd name="connsiteX0" fmla="*/ 0 w 501998"/>
                    <a:gd name="connsiteY0" fmla="*/ 25426 h 54668"/>
                    <a:gd name="connsiteX1" fmla="*/ 482250 w 501998"/>
                    <a:gd name="connsiteY1" fmla="*/ 0 h 54668"/>
                    <a:gd name="connsiteX2" fmla="*/ 501998 w 501998"/>
                    <a:gd name="connsiteY2" fmla="*/ 38057 h 54668"/>
                    <a:gd name="connsiteX3" fmla="*/ 26768 w 501998"/>
                    <a:gd name="connsiteY3" fmla="*/ 54668 h 54668"/>
                    <a:gd name="connsiteX4" fmla="*/ 0 w 501998"/>
                    <a:gd name="connsiteY4" fmla="*/ 25426 h 54668"/>
                    <a:gd name="connsiteX0" fmla="*/ 0 w 501998"/>
                    <a:gd name="connsiteY0" fmla="*/ 17366 h 46608"/>
                    <a:gd name="connsiteX1" fmla="*/ 476806 w 501998"/>
                    <a:gd name="connsiteY1" fmla="*/ 0 h 46608"/>
                    <a:gd name="connsiteX2" fmla="*/ 501998 w 501998"/>
                    <a:gd name="connsiteY2" fmla="*/ 29997 h 46608"/>
                    <a:gd name="connsiteX3" fmla="*/ 26768 w 501998"/>
                    <a:gd name="connsiteY3" fmla="*/ 46608 h 46608"/>
                    <a:gd name="connsiteX4" fmla="*/ 0 w 501998"/>
                    <a:gd name="connsiteY4" fmla="*/ 17366 h 46608"/>
                    <a:gd name="connsiteX0" fmla="*/ 0 w 501998"/>
                    <a:gd name="connsiteY0" fmla="*/ 17366 h 55604"/>
                    <a:gd name="connsiteX1" fmla="*/ 476806 w 501998"/>
                    <a:gd name="connsiteY1" fmla="*/ 0 h 55604"/>
                    <a:gd name="connsiteX2" fmla="*/ 501998 w 501998"/>
                    <a:gd name="connsiteY2" fmla="*/ 29997 h 55604"/>
                    <a:gd name="connsiteX3" fmla="*/ 23678 w 501998"/>
                    <a:gd name="connsiteY3" fmla="*/ 55604 h 55604"/>
                    <a:gd name="connsiteX4" fmla="*/ 0 w 501998"/>
                    <a:gd name="connsiteY4" fmla="*/ 17366 h 55604"/>
                    <a:gd name="connsiteX0" fmla="*/ 0 w 510280"/>
                    <a:gd name="connsiteY0" fmla="*/ 23732 h 55604"/>
                    <a:gd name="connsiteX1" fmla="*/ 485088 w 510280"/>
                    <a:gd name="connsiteY1" fmla="*/ 0 h 55604"/>
                    <a:gd name="connsiteX2" fmla="*/ 510280 w 510280"/>
                    <a:gd name="connsiteY2" fmla="*/ 29997 h 55604"/>
                    <a:gd name="connsiteX3" fmla="*/ 31960 w 510280"/>
                    <a:gd name="connsiteY3" fmla="*/ 55604 h 55604"/>
                    <a:gd name="connsiteX4" fmla="*/ 0 w 510280"/>
                    <a:gd name="connsiteY4" fmla="*/ 23732 h 55604"/>
                    <a:gd name="connsiteX0" fmla="*/ 0 w 498367"/>
                    <a:gd name="connsiteY0" fmla="*/ 17887 h 55604"/>
                    <a:gd name="connsiteX1" fmla="*/ 473175 w 498367"/>
                    <a:gd name="connsiteY1" fmla="*/ 0 h 55604"/>
                    <a:gd name="connsiteX2" fmla="*/ 498367 w 498367"/>
                    <a:gd name="connsiteY2" fmla="*/ 29997 h 55604"/>
                    <a:gd name="connsiteX3" fmla="*/ 20047 w 498367"/>
                    <a:gd name="connsiteY3" fmla="*/ 55604 h 55604"/>
                    <a:gd name="connsiteX4" fmla="*/ 0 w 498367"/>
                    <a:gd name="connsiteY4" fmla="*/ 17887 h 55604"/>
                    <a:gd name="connsiteX0" fmla="*/ 0 w 508178"/>
                    <a:gd name="connsiteY0" fmla="*/ 35360 h 55604"/>
                    <a:gd name="connsiteX1" fmla="*/ 482986 w 508178"/>
                    <a:gd name="connsiteY1" fmla="*/ 0 h 55604"/>
                    <a:gd name="connsiteX2" fmla="*/ 508178 w 508178"/>
                    <a:gd name="connsiteY2" fmla="*/ 29997 h 55604"/>
                    <a:gd name="connsiteX3" fmla="*/ 29858 w 508178"/>
                    <a:gd name="connsiteY3" fmla="*/ 55604 h 55604"/>
                    <a:gd name="connsiteX4" fmla="*/ 0 w 508178"/>
                    <a:gd name="connsiteY4" fmla="*/ 35360 h 55604"/>
                    <a:gd name="connsiteX0" fmla="*/ 0 w 494705"/>
                    <a:gd name="connsiteY0" fmla="*/ 31627 h 55604"/>
                    <a:gd name="connsiteX1" fmla="*/ 469513 w 494705"/>
                    <a:gd name="connsiteY1" fmla="*/ 0 h 55604"/>
                    <a:gd name="connsiteX2" fmla="*/ 494705 w 494705"/>
                    <a:gd name="connsiteY2" fmla="*/ 29997 h 55604"/>
                    <a:gd name="connsiteX3" fmla="*/ 16385 w 494705"/>
                    <a:gd name="connsiteY3" fmla="*/ 55604 h 55604"/>
                    <a:gd name="connsiteX4" fmla="*/ 0 w 494705"/>
                    <a:gd name="connsiteY4" fmla="*/ 31627 h 55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705" h="55604">
                      <a:moveTo>
                        <a:pt x="0" y="31627"/>
                      </a:moveTo>
                      <a:lnTo>
                        <a:pt x="469513" y="0"/>
                      </a:lnTo>
                      <a:lnTo>
                        <a:pt x="494705" y="29997"/>
                      </a:lnTo>
                      <a:lnTo>
                        <a:pt x="16385" y="55604"/>
                      </a:lnTo>
                      <a:lnTo>
                        <a:pt x="0" y="31627"/>
                      </a:lnTo>
                      <a:close/>
                    </a:path>
                  </a:pathLst>
                </a:cu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円柱 192">
                  <a:extLst>
                    <a:ext uri="{FF2B5EF4-FFF2-40B4-BE49-F238E27FC236}">
                      <a16:creationId xmlns:a16="http://schemas.microsoft.com/office/drawing/2014/main" id="{73C9E576-324B-E1F2-66D4-97ED49C34A7A}"/>
                    </a:ext>
                  </a:extLst>
                </p:cNvPr>
                <p:cNvSpPr/>
                <p:nvPr/>
              </p:nvSpPr>
              <p:spPr>
                <a:xfrm>
                  <a:off x="7198026" y="5010452"/>
                  <a:ext cx="54084" cy="461665"/>
                </a:xfrm>
                <a:prstGeom prst="can">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テキスト ボックス 193">
                  <a:extLst>
                    <a:ext uri="{FF2B5EF4-FFF2-40B4-BE49-F238E27FC236}">
                      <a16:creationId xmlns:a16="http://schemas.microsoft.com/office/drawing/2014/main" id="{4DA7244C-65EE-0A19-30ED-2DBF7FD7A940}"/>
                    </a:ext>
                  </a:extLst>
                </p:cNvPr>
                <p:cNvSpPr txBox="1"/>
                <p:nvPr/>
              </p:nvSpPr>
              <p:spPr>
                <a:xfrm>
                  <a:off x="6099339" y="4912419"/>
                  <a:ext cx="844527" cy="461665"/>
                </a:xfrm>
                <a:prstGeom prst="rect">
                  <a:avLst/>
                </a:prstGeom>
                <a:noFill/>
              </p:spPr>
              <p:txBody>
                <a:bodyPr wrap="square" rtlCol="0">
                  <a:spAutoFit/>
                </a:bodyPr>
                <a:lstStyle/>
                <a:p>
                  <a:r>
                    <a:rPr lang="en-US" altLang="ja-JP" sz="2400" b="1" dirty="0">
                      <a:latin typeface="UD デジタル 教科書体 NP-B" panose="02020700000000000000" pitchFamily="18" charset="-128"/>
                      <a:ea typeface="UD デジタル 教科書体 NP-B" panose="02020700000000000000" pitchFamily="18" charset="-128"/>
                    </a:rPr>
                    <a:t>1</a:t>
                  </a:r>
                  <a:r>
                    <a:rPr lang="ja-JP" altLang="en-US" sz="2400" b="1">
                      <a:latin typeface="UD デジタル 教科書体 NP-B" panose="02020700000000000000" pitchFamily="18" charset="-128"/>
                      <a:ea typeface="UD デジタル 教科書体 NP-B" panose="02020700000000000000" pitchFamily="18" charset="-128"/>
                    </a:rPr>
                    <a:t>階</a:t>
                  </a:r>
                  <a:endParaRPr lang="en-US" altLang="ja-JP" sz="2400" b="1" dirty="0">
                    <a:latin typeface="UD デジタル 教科書体 NP-B" panose="02020700000000000000" pitchFamily="18" charset="-128"/>
                    <a:ea typeface="UD デジタル 教科書体 NP-B" panose="02020700000000000000" pitchFamily="18" charset="-128"/>
                  </a:endParaRPr>
                </a:p>
              </p:txBody>
            </p:sp>
          </p:grpSp>
          <p:pic>
            <p:nvPicPr>
              <p:cNvPr id="168" name="図 167">
                <a:extLst>
                  <a:ext uri="{FF2B5EF4-FFF2-40B4-BE49-F238E27FC236}">
                    <a16:creationId xmlns:a16="http://schemas.microsoft.com/office/drawing/2014/main" id="{1E262D68-23FC-CF36-4F32-947DEFCAF485}"/>
                  </a:ext>
                </a:extLst>
              </p:cNvPr>
              <p:cNvPicPr>
                <a:picLocks noChangeAspect="1"/>
              </p:cNvPicPr>
              <p:nvPr/>
            </p:nvPicPr>
            <p:blipFill>
              <a:blip r:embed="rId2"/>
              <a:stretch>
                <a:fillRect/>
              </a:stretch>
            </p:blipFill>
            <p:spPr>
              <a:xfrm>
                <a:off x="9294957" y="4945852"/>
                <a:ext cx="174105" cy="200221"/>
              </a:xfrm>
              <a:prstGeom prst="rect">
                <a:avLst/>
              </a:prstGeom>
            </p:spPr>
          </p:pic>
        </p:grpSp>
        <p:pic>
          <p:nvPicPr>
            <p:cNvPr id="164" name="図 163">
              <a:extLst>
                <a:ext uri="{FF2B5EF4-FFF2-40B4-BE49-F238E27FC236}">
                  <a16:creationId xmlns:a16="http://schemas.microsoft.com/office/drawing/2014/main" id="{D41516DB-F23F-4CE7-9CC0-F361BFAF5908}"/>
                </a:ext>
              </a:extLst>
            </p:cNvPr>
            <p:cNvPicPr>
              <a:picLocks noChangeAspect="1"/>
            </p:cNvPicPr>
            <p:nvPr/>
          </p:nvPicPr>
          <p:blipFill>
            <a:blip r:embed="rId3"/>
            <a:stretch>
              <a:fillRect/>
            </a:stretch>
          </p:blipFill>
          <p:spPr>
            <a:xfrm>
              <a:off x="8995480" y="5260939"/>
              <a:ext cx="783009" cy="512732"/>
            </a:xfrm>
            <a:prstGeom prst="rect">
              <a:avLst/>
            </a:prstGeom>
          </p:spPr>
        </p:pic>
        <p:sp>
          <p:nvSpPr>
            <p:cNvPr id="165" name="円/楕円 130">
              <a:extLst>
                <a:ext uri="{FF2B5EF4-FFF2-40B4-BE49-F238E27FC236}">
                  <a16:creationId xmlns:a16="http://schemas.microsoft.com/office/drawing/2014/main" id="{FBAC5B0D-D14F-43C6-1BB6-2BCA87EB3488}"/>
                </a:ext>
              </a:extLst>
            </p:cNvPr>
            <p:cNvSpPr/>
            <p:nvPr/>
          </p:nvSpPr>
          <p:spPr>
            <a:xfrm flipH="1">
              <a:off x="9360110" y="5115876"/>
              <a:ext cx="45719" cy="230833"/>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a:extLst>
                <a:ext uri="{FF2B5EF4-FFF2-40B4-BE49-F238E27FC236}">
                  <a16:creationId xmlns:a16="http://schemas.microsoft.com/office/drawing/2014/main" id="{66EF004C-0DF8-7D32-54E4-09F15885B9D3}"/>
                </a:ext>
              </a:extLst>
            </p:cNvPr>
            <p:cNvSpPr/>
            <p:nvPr/>
          </p:nvSpPr>
          <p:spPr>
            <a:xfrm flipV="1">
              <a:off x="9338406" y="5323974"/>
              <a:ext cx="77978" cy="45719"/>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9" name="テキスト ボックス 198">
            <a:extLst>
              <a:ext uri="{FF2B5EF4-FFF2-40B4-BE49-F238E27FC236}">
                <a16:creationId xmlns:a16="http://schemas.microsoft.com/office/drawing/2014/main" id="{7D29C283-D5E6-9D79-6698-53E27CCAAB50}"/>
              </a:ext>
            </a:extLst>
          </p:cNvPr>
          <p:cNvSpPr txBox="1"/>
          <p:nvPr/>
        </p:nvSpPr>
        <p:spPr>
          <a:xfrm>
            <a:off x="6486354" y="6380615"/>
            <a:ext cx="1390612" cy="338554"/>
          </a:xfrm>
          <a:prstGeom prst="rect">
            <a:avLst/>
          </a:prstGeom>
          <a:noFill/>
        </p:spPr>
        <p:txBody>
          <a:bodyPr wrap="square" rtlCol="0">
            <a:spAutoFit/>
          </a:bodyPr>
          <a:lstStyle/>
          <a:p>
            <a:r>
              <a:rPr lang="ja-JP" altLang="en-US" sz="1600" b="1" dirty="0">
                <a:latin typeface="UD デジタル 教科書体 NP-B" panose="02020700000000000000" pitchFamily="18" charset="-128"/>
                <a:ea typeface="UD デジタル 教科書体 NP-B" panose="02020700000000000000" pitchFamily="18" charset="-128"/>
              </a:rPr>
              <a:t>養生シート</a:t>
            </a:r>
            <a:endParaRPr lang="en-US" altLang="ja-JP" sz="1600" b="1" dirty="0">
              <a:latin typeface="UD デジタル 教科書体 NP-B" panose="02020700000000000000" pitchFamily="18" charset="-128"/>
              <a:ea typeface="UD デジタル 教科書体 NP-B" panose="02020700000000000000" pitchFamily="18" charset="-128"/>
            </a:endParaRPr>
          </a:p>
        </p:txBody>
      </p:sp>
      <p:cxnSp>
        <p:nvCxnSpPr>
          <p:cNvPr id="200" name="直線コネクタ 199">
            <a:extLst>
              <a:ext uri="{FF2B5EF4-FFF2-40B4-BE49-F238E27FC236}">
                <a16:creationId xmlns:a16="http://schemas.microsoft.com/office/drawing/2014/main" id="{11F460A9-009A-C45E-E9D2-E31756309A78}"/>
              </a:ext>
            </a:extLst>
          </p:cNvPr>
          <p:cNvCxnSpPr/>
          <p:nvPr/>
        </p:nvCxnSpPr>
        <p:spPr>
          <a:xfrm flipH="1">
            <a:off x="7144962" y="6009537"/>
            <a:ext cx="555121" cy="379688"/>
          </a:xfrm>
          <a:prstGeom prst="line">
            <a:avLst/>
          </a:prstGeom>
        </p:spPr>
        <p:style>
          <a:lnRef idx="1">
            <a:schemeClr val="dk1"/>
          </a:lnRef>
          <a:fillRef idx="0">
            <a:schemeClr val="dk1"/>
          </a:fillRef>
          <a:effectRef idx="0">
            <a:schemeClr val="dk1"/>
          </a:effectRef>
          <a:fontRef idx="minor">
            <a:schemeClr val="tx1"/>
          </a:fontRef>
        </p:style>
      </p:cxnSp>
      <p:sp>
        <p:nvSpPr>
          <p:cNvPr id="201" name="円/楕円 143">
            <a:extLst>
              <a:ext uri="{FF2B5EF4-FFF2-40B4-BE49-F238E27FC236}">
                <a16:creationId xmlns:a16="http://schemas.microsoft.com/office/drawing/2014/main" id="{F3346958-964C-1E44-AC3A-E429CCB24D20}"/>
              </a:ext>
            </a:extLst>
          </p:cNvPr>
          <p:cNvSpPr/>
          <p:nvPr/>
        </p:nvSpPr>
        <p:spPr>
          <a:xfrm>
            <a:off x="8800484" y="5013541"/>
            <a:ext cx="212253" cy="2177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パイ 163">
            <a:extLst>
              <a:ext uri="{FF2B5EF4-FFF2-40B4-BE49-F238E27FC236}">
                <a16:creationId xmlns:a16="http://schemas.microsoft.com/office/drawing/2014/main" id="{7595935E-A5DC-AA45-0D14-51B1501A0885}"/>
              </a:ext>
            </a:extLst>
          </p:cNvPr>
          <p:cNvSpPr/>
          <p:nvPr/>
        </p:nvSpPr>
        <p:spPr>
          <a:xfrm rot="5400000">
            <a:off x="8733960" y="4921534"/>
            <a:ext cx="338553" cy="316947"/>
          </a:xfrm>
          <a:prstGeom prst="pie">
            <a:avLst>
              <a:gd name="adj1" fmla="val 5301343"/>
              <a:gd name="adj2" fmla="val 16200000"/>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3" name="円柱 202">
            <a:extLst>
              <a:ext uri="{FF2B5EF4-FFF2-40B4-BE49-F238E27FC236}">
                <a16:creationId xmlns:a16="http://schemas.microsoft.com/office/drawing/2014/main" id="{7D65E6A5-1D2B-FA9E-B7DB-808F352CE2FD}"/>
              </a:ext>
            </a:extLst>
          </p:cNvPr>
          <p:cNvSpPr/>
          <p:nvPr/>
        </p:nvSpPr>
        <p:spPr>
          <a:xfrm>
            <a:off x="8905051" y="5212426"/>
            <a:ext cx="61265" cy="287268"/>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円柱 203">
            <a:extLst>
              <a:ext uri="{FF2B5EF4-FFF2-40B4-BE49-F238E27FC236}">
                <a16:creationId xmlns:a16="http://schemas.microsoft.com/office/drawing/2014/main" id="{DFD1DED4-AF33-32F8-2578-FD19B5057B29}"/>
              </a:ext>
            </a:extLst>
          </p:cNvPr>
          <p:cNvSpPr/>
          <p:nvPr/>
        </p:nvSpPr>
        <p:spPr>
          <a:xfrm rot="18322282">
            <a:off x="8988787" y="5210426"/>
            <a:ext cx="45719" cy="19290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テキスト ボックス 204">
            <a:extLst>
              <a:ext uri="{FF2B5EF4-FFF2-40B4-BE49-F238E27FC236}">
                <a16:creationId xmlns:a16="http://schemas.microsoft.com/office/drawing/2014/main" id="{64925594-7F07-9F5D-693A-90E36B92A513}"/>
              </a:ext>
            </a:extLst>
          </p:cNvPr>
          <p:cNvSpPr txBox="1"/>
          <p:nvPr/>
        </p:nvSpPr>
        <p:spPr>
          <a:xfrm>
            <a:off x="7557700" y="4996273"/>
            <a:ext cx="436443" cy="400110"/>
          </a:xfrm>
          <a:prstGeom prst="rect">
            <a:avLst/>
          </a:prstGeom>
          <a:solidFill>
            <a:srgbClr val="FFFFCC"/>
          </a:solidFill>
          <a:ln>
            <a:noFill/>
          </a:ln>
        </p:spPr>
        <p:txBody>
          <a:bodyPr wrap="square" rtlCol="0">
            <a:spAutoFit/>
          </a:bodyPr>
          <a:lstStyle/>
          <a:p>
            <a:r>
              <a:rPr lang="ja-JP" altLang="en-US" sz="2000" b="1" dirty="0">
                <a:latin typeface="UD デジタル 教科書体 NP-B" panose="02020700000000000000" pitchFamily="18" charset="-128"/>
                <a:ea typeface="UD デジタル 教科書体 NP-B" panose="02020700000000000000" pitchFamily="18" charset="-128"/>
              </a:rPr>
              <a:t>②</a:t>
            </a:r>
            <a:endParaRPr lang="en-US" altLang="ja-JP" sz="2000" b="1" dirty="0">
              <a:latin typeface="UD デジタル 教科書体 NP-B" panose="02020700000000000000" pitchFamily="18" charset="-128"/>
              <a:ea typeface="UD デジタル 教科書体 NP-B" panose="02020700000000000000" pitchFamily="18" charset="-128"/>
            </a:endParaRPr>
          </a:p>
        </p:txBody>
      </p:sp>
      <p:sp>
        <p:nvSpPr>
          <p:cNvPr id="206" name="テキスト ボックス 205">
            <a:extLst>
              <a:ext uri="{FF2B5EF4-FFF2-40B4-BE49-F238E27FC236}">
                <a16:creationId xmlns:a16="http://schemas.microsoft.com/office/drawing/2014/main" id="{9E94037F-A16E-05F6-3D30-EB8CD49DDAA6}"/>
              </a:ext>
            </a:extLst>
          </p:cNvPr>
          <p:cNvSpPr txBox="1"/>
          <p:nvPr/>
        </p:nvSpPr>
        <p:spPr>
          <a:xfrm>
            <a:off x="7602004" y="5435415"/>
            <a:ext cx="1177195" cy="276999"/>
          </a:xfrm>
          <a:prstGeom prst="rect">
            <a:avLst/>
          </a:prstGeom>
          <a:noFill/>
        </p:spPr>
        <p:txBody>
          <a:bodyPr wrap="square" rtlCol="0">
            <a:spAutoFit/>
          </a:bodyPr>
          <a:lstStyle/>
          <a:p>
            <a:r>
              <a:rPr lang="ja-JP" altLang="en-US" sz="1200" b="1" dirty="0">
                <a:latin typeface="UD デジタル 教科書体 NP-B" panose="02020700000000000000" pitchFamily="18" charset="-128"/>
                <a:ea typeface="UD デジタル 教科書体 NP-B" panose="02020700000000000000" pitchFamily="18" charset="-128"/>
              </a:rPr>
              <a:t>くくりつける</a:t>
            </a:r>
            <a:endParaRPr lang="en-US" altLang="ja-JP" sz="1200" b="1" dirty="0">
              <a:latin typeface="UD デジタル 教科書体 NP-B" panose="02020700000000000000" pitchFamily="18" charset="-128"/>
              <a:ea typeface="UD デジタル 教科書体 NP-B" panose="02020700000000000000" pitchFamily="18" charset="-128"/>
            </a:endParaRPr>
          </a:p>
        </p:txBody>
      </p:sp>
      <p:sp>
        <p:nvSpPr>
          <p:cNvPr id="169" name="コンテンツ プレースホルダー 80">
            <a:extLst>
              <a:ext uri="{FF2B5EF4-FFF2-40B4-BE49-F238E27FC236}">
                <a16:creationId xmlns:a16="http://schemas.microsoft.com/office/drawing/2014/main" id="{FE142D6A-617F-47E2-9B2B-1280F237FDE0}"/>
              </a:ext>
            </a:extLst>
          </p:cNvPr>
          <p:cNvSpPr txBox="1">
            <a:spLocks/>
          </p:cNvSpPr>
          <p:nvPr/>
        </p:nvSpPr>
        <p:spPr>
          <a:xfrm>
            <a:off x="341412" y="1092840"/>
            <a:ext cx="5181600" cy="472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P-B"/>
                <a:ea typeface="UD デジタル 教科書体 NP-B"/>
              </a:rPr>
              <a:t>①</a:t>
            </a:r>
            <a:r>
              <a:rPr lang="en-US" altLang="ja-JP" sz="1800" dirty="0">
                <a:latin typeface="UD デジタル 教科書体 NP-B"/>
                <a:ea typeface="UD デジタル 教科書体 NP-B"/>
              </a:rPr>
              <a:t> </a:t>
            </a:r>
            <a:r>
              <a:rPr lang="ja-JP" altLang="en-US" sz="1800" dirty="0">
                <a:latin typeface="UD デジタル 教科書体 NP-B"/>
                <a:ea typeface="UD デジタル 教科書体 NP-B"/>
              </a:rPr>
              <a:t>ダンボールの重さを計る。(5kg以下が目安)</a:t>
            </a:r>
            <a:endParaRPr lang="ja-JP" altLang="en-US" sz="1800" dirty="0">
              <a:latin typeface="UD デジタル 教科書体 NP-B" panose="02020700000000000000" pitchFamily="18" charset="-128"/>
              <a:ea typeface="UD デジタル 教科書体 NP-B" panose="02020700000000000000" pitchFamily="18" charset="-128"/>
            </a:endParaRPr>
          </a:p>
        </p:txBody>
      </p:sp>
      <p:sp>
        <p:nvSpPr>
          <p:cNvPr id="195" name="コンテンツ プレースホルダー 80">
            <a:extLst>
              <a:ext uri="{FF2B5EF4-FFF2-40B4-BE49-F238E27FC236}">
                <a16:creationId xmlns:a16="http://schemas.microsoft.com/office/drawing/2014/main" id="{B7287AF8-D41A-4D3C-A7CB-84E511B0371C}"/>
              </a:ext>
            </a:extLst>
          </p:cNvPr>
          <p:cNvSpPr txBox="1">
            <a:spLocks/>
          </p:cNvSpPr>
          <p:nvPr/>
        </p:nvSpPr>
        <p:spPr>
          <a:xfrm>
            <a:off x="333929" y="1733273"/>
            <a:ext cx="5276663" cy="780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a:latin typeface="UD デジタル 教科書体 NP-B" panose="02020700000000000000" pitchFamily="18" charset="-128"/>
                <a:ea typeface="UD デジタル 教科書体 NP-B" panose="02020700000000000000" pitchFamily="18" charset="-128"/>
              </a:rPr>
              <a:t>② 1</a:t>
            </a:r>
            <a:r>
              <a:rPr lang="ja-JP" altLang="en-US" sz="1800" dirty="0">
                <a:latin typeface="UD デジタル 教科書体 NP-B" panose="02020700000000000000" pitchFamily="18" charset="-128"/>
                <a:ea typeface="UD デジタル 教科書体 NP-B" panose="02020700000000000000" pitchFamily="18" charset="-128"/>
              </a:rPr>
              <a:t>階にて、ロープとバネをカラビナでつけ、</a:t>
            </a:r>
            <a:endParaRPr lang="en-US" altLang="ja-JP" sz="1800" dirty="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lang="ja-JP" altLang="en-US" sz="1800" dirty="0">
                <a:latin typeface="UD デジタル 教科書体 NP-B" panose="02020700000000000000" pitchFamily="18" charset="-128"/>
                <a:ea typeface="UD デジタル 教科書体 NP-B" panose="02020700000000000000" pitchFamily="18" charset="-128"/>
              </a:rPr>
              <a:t>　ロープをダンボールの短辺と長辺にまわす。</a:t>
            </a:r>
            <a:endParaRPr lang="en-US" altLang="ja-JP" sz="1800" dirty="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endParaRPr lang="ja-JP" altLang="en-US" sz="1800" dirty="0">
              <a:latin typeface="UD デジタル 教科書体 NP-B" panose="02020700000000000000" pitchFamily="18" charset="-128"/>
              <a:ea typeface="UD デジタル 教科書体 NP-B" panose="02020700000000000000" pitchFamily="18" charset="-128"/>
            </a:endParaRPr>
          </a:p>
        </p:txBody>
      </p:sp>
      <p:sp>
        <p:nvSpPr>
          <p:cNvPr id="196" name="コンテンツ プレースホルダー 80">
            <a:extLst>
              <a:ext uri="{FF2B5EF4-FFF2-40B4-BE49-F238E27FC236}">
                <a16:creationId xmlns:a16="http://schemas.microsoft.com/office/drawing/2014/main" id="{9C1101D0-C0EA-48F5-9A57-9DC63D336859}"/>
              </a:ext>
            </a:extLst>
          </p:cNvPr>
          <p:cNvSpPr txBox="1">
            <a:spLocks/>
          </p:cNvSpPr>
          <p:nvPr/>
        </p:nvSpPr>
        <p:spPr>
          <a:xfrm>
            <a:off x="352141" y="2653105"/>
            <a:ext cx="5190249" cy="15247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a:latin typeface="UD デジタル 教科書体 NP-B" panose="02020700000000000000" pitchFamily="18" charset="-128"/>
                <a:ea typeface="UD デジタル 教科書体 NP-B" panose="02020700000000000000" pitchFamily="18" charset="-128"/>
              </a:rPr>
              <a:t>③ </a:t>
            </a:r>
            <a:r>
              <a:rPr lang="ja-JP" altLang="en-US" sz="1800" dirty="0">
                <a:latin typeface="UD デジタル 教科書体 NP-B" panose="02020700000000000000" pitchFamily="18" charset="-128"/>
                <a:ea typeface="UD デジタル 教科書体 NP-B" panose="02020700000000000000" pitchFamily="18" charset="-128"/>
              </a:rPr>
              <a:t>ダンボールが浮いている状態でロープを</a:t>
            </a:r>
            <a:r>
              <a:rPr lang="en-US" altLang="ja-JP" sz="1800" dirty="0">
                <a:latin typeface="UD デジタル 教科書体 NP-B" panose="02020700000000000000" pitchFamily="18" charset="-128"/>
                <a:ea typeface="UD デジタル 教科書体 NP-B" panose="02020700000000000000" pitchFamily="18" charset="-128"/>
              </a:rPr>
              <a:t>2</a:t>
            </a:r>
            <a:r>
              <a:rPr lang="ja-JP" altLang="en-US" sz="1800" dirty="0">
                <a:latin typeface="UD デジタル 教科書体 NP-B" panose="02020700000000000000" pitchFamily="18" charset="-128"/>
                <a:ea typeface="UD デジタル 教科書体 NP-B" panose="02020700000000000000" pitchFamily="18" charset="-128"/>
              </a:rPr>
              <a:t>階</a:t>
            </a:r>
            <a:endParaRPr lang="en-US" altLang="ja-JP" sz="1800" dirty="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lang="en-US" altLang="ja-JP" sz="1800" dirty="0">
                <a:latin typeface="UD デジタル 教科書体 NP-B" panose="02020700000000000000" pitchFamily="18" charset="-128"/>
                <a:ea typeface="UD デジタル 教科書体 NP-B" panose="02020700000000000000" pitchFamily="18" charset="-128"/>
              </a:rPr>
              <a:t>    </a:t>
            </a:r>
            <a:r>
              <a:rPr lang="ja-JP" altLang="en-US" sz="1800" dirty="0">
                <a:latin typeface="UD デジタル 教科書体 NP-B" panose="02020700000000000000" pitchFamily="18" charset="-128"/>
                <a:ea typeface="UD デジタル 教科書体 NP-B" panose="02020700000000000000" pitchFamily="18" charset="-128"/>
              </a:rPr>
              <a:t>にしばる。このとき、</a:t>
            </a:r>
            <a:r>
              <a:rPr lang="en-US" altLang="ja-JP" sz="1800" dirty="0">
                <a:latin typeface="UD デジタル 教科書体 NP-B" panose="02020700000000000000" pitchFamily="18" charset="-128"/>
                <a:ea typeface="UD デジタル 教科書体 NP-B" panose="02020700000000000000" pitchFamily="18" charset="-128"/>
              </a:rPr>
              <a:t>2</a:t>
            </a:r>
            <a:r>
              <a:rPr lang="ja-JP" altLang="en-US" sz="1800" dirty="0">
                <a:latin typeface="UD デジタル 教科書体 NP-B" panose="02020700000000000000" pitchFamily="18" charset="-128"/>
                <a:ea typeface="UD デジタル 教科書体 NP-B" panose="02020700000000000000" pitchFamily="18" charset="-128"/>
              </a:rPr>
              <a:t>階で縛った時のダン</a:t>
            </a:r>
            <a:endParaRPr lang="en-US" altLang="ja-JP" sz="1800" dirty="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lang="en-US" altLang="ja-JP" sz="1800" dirty="0">
                <a:latin typeface="UD デジタル 教科書体 NP-B" panose="02020700000000000000" pitchFamily="18" charset="-128"/>
                <a:ea typeface="UD デジタル 教科書体 NP-B" panose="02020700000000000000" pitchFamily="18" charset="-128"/>
              </a:rPr>
              <a:t>    </a:t>
            </a:r>
            <a:r>
              <a:rPr lang="ja-JP" altLang="en-US" sz="1800" dirty="0">
                <a:latin typeface="UD デジタル 教科書体 NP-B" panose="02020700000000000000" pitchFamily="18" charset="-128"/>
                <a:ea typeface="UD デジタル 教科書体 NP-B" panose="02020700000000000000" pitchFamily="18" charset="-128"/>
              </a:rPr>
              <a:t>ボールの位置は、そこから落とした時に床に</a:t>
            </a:r>
            <a:endParaRPr lang="en-US" altLang="ja-JP" sz="1800" dirty="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lang="en-US" altLang="ja-JP" sz="1800" dirty="0">
                <a:latin typeface="UD デジタル 教科書体 NP-B" panose="02020700000000000000" pitchFamily="18" charset="-128"/>
                <a:ea typeface="UD デジタル 教科書体 NP-B" panose="02020700000000000000" pitchFamily="18" charset="-128"/>
              </a:rPr>
              <a:t>   </a:t>
            </a:r>
            <a:r>
              <a:rPr lang="ja-JP" altLang="en-US" sz="1800" dirty="0">
                <a:latin typeface="UD デジタル 教科書体 NP-B" panose="02020700000000000000" pitchFamily="18" charset="-128"/>
                <a:ea typeface="UD デジタル 教科書体 NP-B" panose="02020700000000000000" pitchFamily="18" charset="-128"/>
              </a:rPr>
              <a:t>当たらない位置である。</a:t>
            </a:r>
            <a:endParaRPr lang="en-US" altLang="ja-JP" sz="1800" dirty="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lang="ja-JP" altLang="en-US" sz="1800" dirty="0">
                <a:latin typeface="UD デジタル 教科書体 NP-B" panose="02020700000000000000" pitchFamily="18" charset="-128"/>
                <a:ea typeface="UD デジタル 教科書体 NP-B" panose="02020700000000000000" pitchFamily="18" charset="-128"/>
              </a:rPr>
              <a:t>　（何回か落としてみて調整をする。）</a:t>
            </a:r>
          </a:p>
        </p:txBody>
      </p:sp>
      <p:sp>
        <p:nvSpPr>
          <p:cNvPr id="197" name="コンテンツ プレースホルダー 80">
            <a:extLst>
              <a:ext uri="{FF2B5EF4-FFF2-40B4-BE49-F238E27FC236}">
                <a16:creationId xmlns:a16="http://schemas.microsoft.com/office/drawing/2014/main" id="{6BFBE7BC-9060-4F29-9A0D-AE36780959F0}"/>
              </a:ext>
            </a:extLst>
          </p:cNvPr>
          <p:cNvSpPr txBox="1">
            <a:spLocks/>
          </p:cNvSpPr>
          <p:nvPr/>
        </p:nvSpPr>
        <p:spPr>
          <a:xfrm>
            <a:off x="415656" y="4639549"/>
            <a:ext cx="5290799" cy="752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a:latin typeface="UD デジタル 教科書体 NP-B"/>
                <a:ea typeface="UD デジタル 教科書体 NP-B"/>
              </a:rPr>
              <a:t>④ 2</a:t>
            </a:r>
            <a:r>
              <a:rPr lang="ja-JP" altLang="en-US" sz="1800" dirty="0">
                <a:latin typeface="UD デジタル 教科書体 NP-B"/>
                <a:ea typeface="UD デジタル 教科書体 NP-B"/>
              </a:rPr>
              <a:t>階から紐を引っ張り、</a:t>
            </a:r>
            <a:r>
              <a:rPr lang="en-US" altLang="ja-JP" sz="1800" dirty="0">
                <a:latin typeface="UD デジタル 教科書体 NP-B"/>
                <a:ea typeface="UD デジタル 教科書体 NP-B"/>
              </a:rPr>
              <a:t>7</a:t>
            </a:r>
            <a:r>
              <a:rPr lang="ja-JP" altLang="en-US" sz="1800" dirty="0">
                <a:latin typeface="UD デジタル 教科書体 NP-B"/>
                <a:ea typeface="UD デジタル 教科書体 NP-B"/>
              </a:rPr>
              <a:t>階に待機している人</a:t>
            </a:r>
            <a:endParaRPr lang="en-US" altLang="ja-JP" sz="1800" dirty="0">
              <a:latin typeface="UD デジタル 教科書体 NP-B"/>
              <a:ea typeface="UD デジタル 教科書体 NP-B"/>
            </a:endParaRPr>
          </a:p>
          <a:p>
            <a:pPr marL="0" indent="0">
              <a:buFont typeface="Arial" panose="020B0604020202020204" pitchFamily="34" charset="0"/>
              <a:buNone/>
            </a:pPr>
            <a:r>
              <a:rPr lang="ja-JP" altLang="en-US" sz="1800" dirty="0">
                <a:latin typeface="UD デジタル 教科書体 NP-B"/>
                <a:ea typeface="UD デジタル 教科書体 NP-B"/>
              </a:rPr>
              <a:t>　と意思疎通をして、適切な位置まで持ち上げる。</a:t>
            </a:r>
            <a:endParaRPr lang="ja-JP" altLang="en-US" sz="1800" dirty="0">
              <a:latin typeface="UD デジタル 教科書体 NP-B" panose="02020700000000000000" pitchFamily="18" charset="-128"/>
              <a:ea typeface="UD デジタル 教科書体 NP-B" panose="02020700000000000000" pitchFamily="18" charset="-128"/>
            </a:endParaRPr>
          </a:p>
        </p:txBody>
      </p:sp>
      <p:sp>
        <p:nvSpPr>
          <p:cNvPr id="208" name="コンテンツ プレースホルダー 80">
            <a:extLst>
              <a:ext uri="{FF2B5EF4-FFF2-40B4-BE49-F238E27FC236}">
                <a16:creationId xmlns:a16="http://schemas.microsoft.com/office/drawing/2014/main" id="{97616FA7-5B30-497F-83FB-3CA44D833DD4}"/>
              </a:ext>
            </a:extLst>
          </p:cNvPr>
          <p:cNvSpPr txBox="1">
            <a:spLocks/>
          </p:cNvSpPr>
          <p:nvPr/>
        </p:nvSpPr>
        <p:spPr>
          <a:xfrm>
            <a:off x="631399" y="6512420"/>
            <a:ext cx="3478450" cy="23419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a:latin typeface="UD デジタル 教科書体 NP-B" panose="02020700000000000000" pitchFamily="18" charset="-128"/>
                <a:ea typeface="UD デジタル 教科書体 NP-B" panose="02020700000000000000" pitchFamily="18" charset="-128"/>
              </a:rPr>
              <a:t>（参照：教材活用＿微小重力実験概要）</a:t>
            </a:r>
          </a:p>
        </p:txBody>
      </p:sp>
      <p:sp>
        <p:nvSpPr>
          <p:cNvPr id="209" name="テキスト ボックス 208">
            <a:extLst>
              <a:ext uri="{FF2B5EF4-FFF2-40B4-BE49-F238E27FC236}">
                <a16:creationId xmlns:a16="http://schemas.microsoft.com/office/drawing/2014/main" id="{02F0E1F7-5A48-4A3A-88B9-507783155ABC}"/>
              </a:ext>
            </a:extLst>
          </p:cNvPr>
          <p:cNvSpPr txBox="1"/>
          <p:nvPr/>
        </p:nvSpPr>
        <p:spPr>
          <a:xfrm>
            <a:off x="6414265" y="2608911"/>
            <a:ext cx="436443" cy="400110"/>
          </a:xfrm>
          <a:prstGeom prst="rect">
            <a:avLst/>
          </a:prstGeom>
          <a:solidFill>
            <a:srgbClr val="FFFFCC"/>
          </a:solidFill>
          <a:ln>
            <a:noFill/>
          </a:ln>
        </p:spPr>
        <p:txBody>
          <a:bodyPr wrap="square" rtlCol="0">
            <a:spAutoFit/>
          </a:bodyPr>
          <a:lstStyle/>
          <a:p>
            <a:r>
              <a:rPr lang="ja-JP" altLang="en-US" sz="2000" b="1" dirty="0">
                <a:latin typeface="UD デジタル 教科書体 NP-B" panose="02020700000000000000" pitchFamily="18" charset="-128"/>
                <a:ea typeface="UD デジタル 教科書体 NP-B" panose="02020700000000000000" pitchFamily="18" charset="-128"/>
              </a:rPr>
              <a:t>③</a:t>
            </a:r>
            <a:endParaRPr lang="en-US" altLang="ja-JP" sz="2000" b="1" dirty="0">
              <a:latin typeface="UD デジタル 教科書体 NP-B" panose="02020700000000000000" pitchFamily="18" charset="-128"/>
              <a:ea typeface="UD デジタル 教科書体 NP-B" panose="02020700000000000000" pitchFamily="18" charset="-128"/>
            </a:endParaRPr>
          </a:p>
        </p:txBody>
      </p:sp>
      <p:sp>
        <p:nvSpPr>
          <p:cNvPr id="210" name="テキスト ボックス 209">
            <a:extLst>
              <a:ext uri="{FF2B5EF4-FFF2-40B4-BE49-F238E27FC236}">
                <a16:creationId xmlns:a16="http://schemas.microsoft.com/office/drawing/2014/main" id="{0561A9C2-3B6A-4EF1-AC57-AA73A8CB51F9}"/>
              </a:ext>
            </a:extLst>
          </p:cNvPr>
          <p:cNvSpPr txBox="1"/>
          <p:nvPr/>
        </p:nvSpPr>
        <p:spPr>
          <a:xfrm>
            <a:off x="6019179" y="1984734"/>
            <a:ext cx="436443" cy="400110"/>
          </a:xfrm>
          <a:prstGeom prst="rect">
            <a:avLst/>
          </a:prstGeom>
          <a:solidFill>
            <a:srgbClr val="FFFFCC"/>
          </a:solidFill>
          <a:ln>
            <a:noFill/>
          </a:ln>
        </p:spPr>
        <p:txBody>
          <a:bodyPr wrap="square" rtlCol="0">
            <a:spAutoFit/>
          </a:bodyPr>
          <a:lstStyle/>
          <a:p>
            <a:r>
              <a:rPr lang="ja-JP" altLang="en-US" sz="2000" b="1" dirty="0">
                <a:latin typeface="UD デジタル 教科書体 NP-B" panose="02020700000000000000" pitchFamily="18" charset="-128"/>
                <a:ea typeface="UD デジタル 教科書体 NP-B" panose="02020700000000000000" pitchFamily="18" charset="-128"/>
              </a:rPr>
              <a:t>④</a:t>
            </a:r>
            <a:endParaRPr lang="en-US" altLang="ja-JP" sz="2000" b="1" dirty="0">
              <a:latin typeface="UD デジタル 教科書体 NP-B" panose="02020700000000000000" pitchFamily="18" charset="-128"/>
              <a:ea typeface="UD デジタル 教科書体 NP-B" panose="02020700000000000000" pitchFamily="18" charset="-128"/>
            </a:endParaRPr>
          </a:p>
        </p:txBody>
      </p:sp>
      <p:cxnSp>
        <p:nvCxnSpPr>
          <p:cNvPr id="211" name="直線コネクタ 210">
            <a:extLst>
              <a:ext uri="{FF2B5EF4-FFF2-40B4-BE49-F238E27FC236}">
                <a16:creationId xmlns:a16="http://schemas.microsoft.com/office/drawing/2014/main" id="{CB6E4F19-7265-4B19-ABBF-CA5824FF5F61}"/>
              </a:ext>
            </a:extLst>
          </p:cNvPr>
          <p:cNvCxnSpPr>
            <a:cxnSpLocks/>
          </p:cNvCxnSpPr>
          <p:nvPr/>
        </p:nvCxnSpPr>
        <p:spPr>
          <a:xfrm flipV="1">
            <a:off x="415656" y="866363"/>
            <a:ext cx="2641580" cy="2270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04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78B7C-7C7F-C400-610A-6A06CAAEBAC7}"/>
              </a:ext>
            </a:extLst>
          </p:cNvPr>
          <p:cNvSpPr>
            <a:spLocks noGrp="1"/>
          </p:cNvSpPr>
          <p:nvPr>
            <p:ph type="title"/>
          </p:nvPr>
        </p:nvSpPr>
        <p:spPr>
          <a:xfrm>
            <a:off x="351638" y="341615"/>
            <a:ext cx="2861345" cy="1087836"/>
          </a:xfrm>
        </p:spPr>
        <p:txBody>
          <a:bodyPr/>
          <a:lstStyle/>
          <a:p>
            <a:r>
              <a:rPr kumimoji="1" lang="ja-JP" altLang="en-US" dirty="0">
                <a:latin typeface="UD デジタル 教科書体 NP-B" panose="02020700000000000000" pitchFamily="18" charset="-128"/>
                <a:ea typeface="UD デジタル 教科書体 NP-B" panose="02020700000000000000" pitchFamily="18" charset="-128"/>
              </a:rPr>
              <a:t>実験装置</a:t>
            </a:r>
          </a:p>
        </p:txBody>
      </p:sp>
      <p:cxnSp>
        <p:nvCxnSpPr>
          <p:cNvPr id="6" name="直線コネクタ 5">
            <a:extLst>
              <a:ext uri="{FF2B5EF4-FFF2-40B4-BE49-F238E27FC236}">
                <a16:creationId xmlns:a16="http://schemas.microsoft.com/office/drawing/2014/main" id="{D97DFDD8-711D-A529-B0D0-38DAE58D2B21}"/>
              </a:ext>
            </a:extLst>
          </p:cNvPr>
          <p:cNvCxnSpPr>
            <a:cxnSpLocks/>
          </p:cNvCxnSpPr>
          <p:nvPr/>
        </p:nvCxnSpPr>
        <p:spPr>
          <a:xfrm>
            <a:off x="351638" y="1281033"/>
            <a:ext cx="2782824"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pic>
        <p:nvPicPr>
          <p:cNvPr id="10" name="Google Shape;233;p28" descr="Google Shape;233;p28">
            <a:extLst>
              <a:ext uri="{FF2B5EF4-FFF2-40B4-BE49-F238E27FC236}">
                <a16:creationId xmlns:a16="http://schemas.microsoft.com/office/drawing/2014/main" id="{1CCB5553-FE9B-540A-C2D5-A517C3803CFE}"/>
              </a:ext>
            </a:extLst>
          </p:cNvPr>
          <p:cNvPicPr>
            <a:picLocks noGrp="1" noChangeAspect="1"/>
          </p:cNvPicPr>
          <p:nvPr>
            <p:ph sz="half" idx="1"/>
          </p:nvPr>
        </p:nvPicPr>
        <p:blipFill>
          <a:blip r:embed="rId2" cstate="hqprint">
            <a:extLst>
              <a:ext uri="{28A0092B-C50C-407E-A947-70E740481C1C}">
                <a14:useLocalDpi xmlns:a14="http://schemas.microsoft.com/office/drawing/2010/main"/>
              </a:ext>
            </a:extLst>
          </a:blip>
          <a:stretch>
            <a:fillRect/>
          </a:stretch>
        </p:blipFill>
        <p:spPr>
          <a:xfrm>
            <a:off x="1056313" y="2041813"/>
            <a:ext cx="5181600" cy="4053185"/>
          </a:xfrm>
          <a:prstGeom prst="rect">
            <a:avLst/>
          </a:prstGeom>
          <a:ln w="12700">
            <a:miter lim="400000"/>
          </a:ln>
        </p:spPr>
      </p:pic>
      <p:sp>
        <p:nvSpPr>
          <p:cNvPr id="11" name="Google Shape;232;p28">
            <a:extLst>
              <a:ext uri="{FF2B5EF4-FFF2-40B4-BE49-F238E27FC236}">
                <a16:creationId xmlns:a16="http://schemas.microsoft.com/office/drawing/2014/main" id="{2B85E353-E5BA-1338-0069-E9EF108F90F4}"/>
              </a:ext>
            </a:extLst>
          </p:cNvPr>
          <p:cNvSpPr txBox="1">
            <a:spLocks noGrp="1"/>
          </p:cNvSpPr>
          <p:nvPr>
            <p:ph sz="half" idx="2"/>
          </p:nvPr>
        </p:nvSpPr>
        <p:spPr>
          <a:xfrm>
            <a:off x="6314113" y="2573774"/>
            <a:ext cx="5181600" cy="4351338"/>
          </a:xfrm>
          <a:prstGeom prst="rect">
            <a:avLst/>
          </a:prstGeom>
        </p:spPr>
        <p:txBody>
          <a:bodyPr/>
          <a:lstStyle/>
          <a:p>
            <a:pPr marL="0" indent="0" defTabSz="868680">
              <a:buSzTx/>
              <a:buNone/>
              <a:defRPr sz="1994">
                <a:solidFill>
                  <a:srgbClr val="000000"/>
                </a:solidFill>
              </a:defRPr>
            </a:pPr>
            <a:r>
              <a:rPr dirty="0" err="1">
                <a:latin typeface="UD デジタル 教科書体 NP-B" panose="02020700000000000000" pitchFamily="18" charset="-128"/>
                <a:ea typeface="UD デジタル 教科書体 NP-B" panose="02020700000000000000" pitchFamily="18" charset="-128"/>
              </a:rPr>
              <a:t>コップ（つっかえ棒</a:t>
            </a:r>
            <a:r>
              <a:rPr dirty="0">
                <a:latin typeface="UD デジタル 教科書体 NP-B" panose="02020700000000000000" pitchFamily="18" charset="-128"/>
                <a:ea typeface="UD デジタル 教科書体 NP-B" panose="02020700000000000000" pitchFamily="18" charset="-128"/>
              </a:rPr>
              <a:t>）</a:t>
            </a:r>
          </a:p>
          <a:p>
            <a:pPr marL="0" indent="0" defTabSz="868680">
              <a:spcBef>
                <a:spcPts val="1100"/>
              </a:spcBef>
              <a:buSzTx/>
              <a:buNone/>
              <a:defRPr sz="1994">
                <a:solidFill>
                  <a:srgbClr val="000000"/>
                </a:solidFill>
              </a:defRPr>
            </a:pPr>
            <a:r>
              <a:rPr dirty="0" err="1">
                <a:latin typeface="UD デジタル 教科書体 NP-B" panose="02020700000000000000" pitchFamily="18" charset="-128"/>
                <a:ea typeface="UD デジタル 教科書体 NP-B" panose="02020700000000000000" pitchFamily="18" charset="-128"/>
              </a:rPr>
              <a:t>ライト（背面</a:t>
            </a:r>
            <a:r>
              <a:rPr dirty="0">
                <a:latin typeface="UD デジタル 教科書体 NP-B" panose="02020700000000000000" pitchFamily="18" charset="-128"/>
                <a:ea typeface="UD デジタル 教科書体 NP-B" panose="02020700000000000000" pitchFamily="18" charset="-128"/>
              </a:rPr>
              <a:t>）</a:t>
            </a:r>
            <a:endParaRPr sz="2185" dirty="0">
              <a:latin typeface="UD デジタル 教科書体 NP-B" panose="02020700000000000000" pitchFamily="18" charset="-128"/>
              <a:ea typeface="UD デジタル 教科書体 NP-B" panose="02020700000000000000" pitchFamily="18" charset="-128"/>
            </a:endParaRPr>
          </a:p>
          <a:p>
            <a:pPr marL="0" indent="0" defTabSz="868680">
              <a:spcBef>
                <a:spcPts val="1100"/>
              </a:spcBef>
              <a:buSzTx/>
              <a:buNone/>
              <a:defRPr sz="1994">
                <a:solidFill>
                  <a:srgbClr val="000000"/>
                </a:solidFill>
              </a:defRPr>
            </a:pPr>
            <a:r>
              <a:rPr dirty="0" err="1">
                <a:latin typeface="UD デジタル 教科書体 NP-B" panose="02020700000000000000" pitchFamily="18" charset="-128"/>
                <a:ea typeface="UD デジタル 教科書体 NP-B" panose="02020700000000000000" pitchFamily="18" charset="-128"/>
              </a:rPr>
              <a:t>砂時計</a:t>
            </a:r>
            <a:r>
              <a:rPr lang="ja-JP" altLang="en-US" dirty="0">
                <a:latin typeface="UD デジタル 教科書体 NP-B" panose="02020700000000000000" pitchFamily="18" charset="-128"/>
                <a:ea typeface="UD デジタル 教科書体 NP-B" panose="02020700000000000000" pitchFamily="18" charset="-128"/>
              </a:rPr>
              <a:t>（一時間砂が落ち続ける）</a:t>
            </a:r>
            <a:endParaRPr sz="2090" dirty="0">
              <a:latin typeface="UD デジタル 教科書体 NP-B" panose="02020700000000000000" pitchFamily="18" charset="-128"/>
              <a:ea typeface="UD デジタル 教科書体 NP-B" panose="02020700000000000000" pitchFamily="18" charset="-128"/>
            </a:endParaRPr>
          </a:p>
          <a:p>
            <a:pPr marL="0" indent="0" defTabSz="868680">
              <a:spcBef>
                <a:spcPts val="1100"/>
              </a:spcBef>
              <a:buSzTx/>
              <a:buNone/>
              <a:defRPr sz="1994">
                <a:solidFill>
                  <a:srgbClr val="000000"/>
                </a:solidFill>
              </a:defRPr>
            </a:pPr>
            <a:r>
              <a:rPr dirty="0" err="1">
                <a:latin typeface="UD デジタル 教科書体 NP-B" panose="02020700000000000000" pitchFamily="18" charset="-128"/>
                <a:ea typeface="UD デジタル 教科書体 NP-B" panose="02020700000000000000" pitchFamily="18" charset="-128"/>
              </a:rPr>
              <a:t>監視用GoPro</a:t>
            </a:r>
            <a:endParaRPr dirty="0">
              <a:latin typeface="UD デジタル 教科書体 NP-B" panose="02020700000000000000" pitchFamily="18" charset="-128"/>
              <a:ea typeface="UD デジタル 教科書体 NP-B" panose="02020700000000000000" pitchFamily="18" charset="-128"/>
            </a:endParaRPr>
          </a:p>
          <a:p>
            <a:pPr marL="0" indent="0" defTabSz="868680">
              <a:spcBef>
                <a:spcPts val="1100"/>
              </a:spcBef>
              <a:buSzTx/>
              <a:buNone/>
              <a:defRPr sz="1710"/>
            </a:pPr>
            <a:endParaRPr sz="1994" dirty="0">
              <a:solidFill>
                <a:srgbClr val="000000"/>
              </a:solidFill>
              <a:latin typeface="UD デジタル 教科書体 NP-B" panose="02020700000000000000" pitchFamily="18" charset="-128"/>
              <a:ea typeface="UD デジタル 教科書体 NP-B" panose="02020700000000000000" pitchFamily="18" charset="-128"/>
            </a:endParaRPr>
          </a:p>
          <a:p>
            <a:pPr marL="0" indent="0" defTabSz="868680">
              <a:spcBef>
                <a:spcPts val="1100"/>
              </a:spcBef>
              <a:buSzTx/>
              <a:buNone/>
              <a:defRPr sz="1994">
                <a:solidFill>
                  <a:srgbClr val="000000"/>
                </a:solidFill>
              </a:defRPr>
            </a:pPr>
            <a:r>
              <a:rPr dirty="0" err="1">
                <a:latin typeface="UD デジタル 教科書体 NP-B" panose="02020700000000000000" pitchFamily="18" charset="-128"/>
                <a:ea typeface="UD デジタル 教科書体 NP-B" panose="02020700000000000000" pitchFamily="18" charset="-128"/>
              </a:rPr>
              <a:t>記録用GoPro</a:t>
            </a:r>
            <a:endParaRPr lang="en-US" dirty="0">
              <a:latin typeface="UD デジタル 教科書体 NP-B" panose="02020700000000000000" pitchFamily="18" charset="-128"/>
              <a:ea typeface="UD デジタル 教科書体 NP-B" panose="02020700000000000000" pitchFamily="18" charset="-128"/>
            </a:endParaRPr>
          </a:p>
          <a:p>
            <a:pPr marL="0" indent="0" defTabSz="868680">
              <a:spcBef>
                <a:spcPts val="1100"/>
              </a:spcBef>
              <a:buSzTx/>
              <a:buNone/>
              <a:defRPr sz="1994">
                <a:solidFill>
                  <a:srgbClr val="000000"/>
                </a:solidFill>
              </a:defRPr>
            </a:pPr>
            <a:endParaRPr lang="en-US" dirty="0"/>
          </a:p>
          <a:p>
            <a:pPr marL="0" indent="0" defTabSz="868680">
              <a:spcBef>
                <a:spcPts val="1100"/>
              </a:spcBef>
              <a:buSzTx/>
              <a:buNone/>
              <a:defRPr sz="1994">
                <a:solidFill>
                  <a:srgbClr val="000000"/>
                </a:solidFill>
              </a:defRPr>
            </a:pPr>
            <a:r>
              <a:rPr lang="ja-JP" altLang="en-US" dirty="0">
                <a:latin typeface="UD デジタル 教科書体 NP-B" panose="02020700000000000000" pitchFamily="18" charset="-128"/>
                <a:ea typeface="UD デジタル 教科書体 NP-B" panose="02020700000000000000" pitchFamily="18" charset="-128"/>
              </a:rPr>
              <a:t>この装置をダンボールに入れ落下させた。</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defTabSz="868680">
              <a:spcBef>
                <a:spcPts val="1100"/>
              </a:spcBef>
              <a:buSzTx/>
              <a:buNone/>
              <a:defRPr sz="1994">
                <a:solidFill>
                  <a:srgbClr val="000000"/>
                </a:solidFill>
              </a:defRPr>
            </a:pPr>
            <a:endParaRPr lang="en-US" dirty="0">
              <a:latin typeface="UD デジタル 教科書体 NP-B" panose="02020700000000000000" pitchFamily="18" charset="-128"/>
              <a:ea typeface="UD デジタル 教科書体 NP-B" panose="02020700000000000000" pitchFamily="18" charset="-128"/>
            </a:endParaRPr>
          </a:p>
          <a:p>
            <a:pPr marL="0" indent="0" defTabSz="868680">
              <a:spcBef>
                <a:spcPts val="1100"/>
              </a:spcBef>
              <a:buSzTx/>
              <a:buNone/>
              <a:defRPr sz="1994">
                <a:solidFill>
                  <a:srgbClr val="000000"/>
                </a:solidFill>
              </a:defRPr>
            </a:pPr>
            <a:endParaRPr dirty="0"/>
          </a:p>
        </p:txBody>
      </p:sp>
      <p:sp>
        <p:nvSpPr>
          <p:cNvPr id="12" name="Google Shape;235;p28">
            <a:extLst>
              <a:ext uri="{FF2B5EF4-FFF2-40B4-BE49-F238E27FC236}">
                <a16:creationId xmlns:a16="http://schemas.microsoft.com/office/drawing/2014/main" id="{CD748FCF-0794-545E-B79E-2DA998D1FDF7}"/>
              </a:ext>
            </a:extLst>
          </p:cNvPr>
          <p:cNvSpPr/>
          <p:nvPr/>
        </p:nvSpPr>
        <p:spPr>
          <a:xfrm flipH="1">
            <a:off x="3647113" y="2793124"/>
            <a:ext cx="2795102" cy="330900"/>
          </a:xfrm>
          <a:prstGeom prst="line">
            <a:avLst/>
          </a:prstGeom>
          <a:ln w="28575">
            <a:solidFill>
              <a:srgbClr val="FFFF00"/>
            </a:solidFill>
          </a:ln>
        </p:spPr>
        <p:txBody>
          <a:bodyPr lIns="0" tIns="0" rIns="0" bIns="0"/>
          <a:lstStyle/>
          <a:p>
            <a:endParaRPr/>
          </a:p>
        </p:txBody>
      </p:sp>
      <p:sp>
        <p:nvSpPr>
          <p:cNvPr id="13" name="Google Shape;235;p28">
            <a:extLst>
              <a:ext uri="{FF2B5EF4-FFF2-40B4-BE49-F238E27FC236}">
                <a16:creationId xmlns:a16="http://schemas.microsoft.com/office/drawing/2014/main" id="{4EC0E0D4-CA76-0D4A-5B56-6A8DC9CDACD9}"/>
              </a:ext>
            </a:extLst>
          </p:cNvPr>
          <p:cNvSpPr/>
          <p:nvPr/>
        </p:nvSpPr>
        <p:spPr>
          <a:xfrm flipH="1">
            <a:off x="4131745" y="3161994"/>
            <a:ext cx="2310470" cy="513950"/>
          </a:xfrm>
          <a:prstGeom prst="line">
            <a:avLst/>
          </a:prstGeom>
          <a:ln w="28575">
            <a:solidFill>
              <a:srgbClr val="FFFF00"/>
            </a:solidFill>
          </a:ln>
        </p:spPr>
        <p:txBody>
          <a:bodyPr lIns="0" tIns="0" rIns="0" bIns="0"/>
          <a:lstStyle/>
          <a:p>
            <a:endParaRPr/>
          </a:p>
        </p:txBody>
      </p:sp>
      <p:sp>
        <p:nvSpPr>
          <p:cNvPr id="14" name="Google Shape;235;p28">
            <a:extLst>
              <a:ext uri="{FF2B5EF4-FFF2-40B4-BE49-F238E27FC236}">
                <a16:creationId xmlns:a16="http://schemas.microsoft.com/office/drawing/2014/main" id="{6F517291-2B78-C8F2-3758-CAB36343BFDD}"/>
              </a:ext>
            </a:extLst>
          </p:cNvPr>
          <p:cNvSpPr/>
          <p:nvPr/>
        </p:nvSpPr>
        <p:spPr>
          <a:xfrm flipH="1">
            <a:off x="3839137" y="3568714"/>
            <a:ext cx="2603078" cy="826558"/>
          </a:xfrm>
          <a:prstGeom prst="line">
            <a:avLst/>
          </a:prstGeom>
          <a:ln w="28575">
            <a:solidFill>
              <a:srgbClr val="FFFF00"/>
            </a:solidFill>
          </a:ln>
        </p:spPr>
        <p:txBody>
          <a:bodyPr lIns="0" tIns="0" rIns="0" bIns="0"/>
          <a:lstStyle/>
          <a:p>
            <a:endParaRPr/>
          </a:p>
        </p:txBody>
      </p:sp>
      <p:sp>
        <p:nvSpPr>
          <p:cNvPr id="15" name="Google Shape;235;p28">
            <a:extLst>
              <a:ext uri="{FF2B5EF4-FFF2-40B4-BE49-F238E27FC236}">
                <a16:creationId xmlns:a16="http://schemas.microsoft.com/office/drawing/2014/main" id="{4D9960DF-970B-7D2C-4ABD-EC91C3F5D89C}"/>
              </a:ext>
            </a:extLst>
          </p:cNvPr>
          <p:cNvSpPr/>
          <p:nvPr/>
        </p:nvSpPr>
        <p:spPr>
          <a:xfrm flipH="1">
            <a:off x="5655745" y="4029351"/>
            <a:ext cx="734570" cy="649933"/>
          </a:xfrm>
          <a:prstGeom prst="line">
            <a:avLst/>
          </a:prstGeom>
          <a:ln w="28575">
            <a:solidFill>
              <a:srgbClr val="FFFF00"/>
            </a:solidFill>
          </a:ln>
        </p:spPr>
        <p:txBody>
          <a:bodyPr lIns="0" tIns="0" rIns="0" bIns="0"/>
          <a:lstStyle/>
          <a:p>
            <a:endParaRPr/>
          </a:p>
        </p:txBody>
      </p:sp>
      <p:sp>
        <p:nvSpPr>
          <p:cNvPr id="16" name="Google Shape;235;p28">
            <a:extLst>
              <a:ext uri="{FF2B5EF4-FFF2-40B4-BE49-F238E27FC236}">
                <a16:creationId xmlns:a16="http://schemas.microsoft.com/office/drawing/2014/main" id="{CF17DB1D-23D0-A93C-C4C3-6A08AA070E9C}"/>
              </a:ext>
            </a:extLst>
          </p:cNvPr>
          <p:cNvSpPr/>
          <p:nvPr/>
        </p:nvSpPr>
        <p:spPr>
          <a:xfrm flipH="1">
            <a:off x="4034209" y="4801992"/>
            <a:ext cx="2279904" cy="826558"/>
          </a:xfrm>
          <a:prstGeom prst="line">
            <a:avLst/>
          </a:prstGeom>
          <a:ln w="28575">
            <a:solidFill>
              <a:srgbClr val="FFFF00"/>
            </a:solidFill>
          </a:ln>
        </p:spPr>
        <p:txBody>
          <a:bodyPr lIns="0" tIns="0" rIns="0" bIns="0"/>
          <a:lstStyle/>
          <a:p>
            <a:endParaRPr/>
          </a:p>
        </p:txBody>
      </p:sp>
    </p:spTree>
    <p:extLst>
      <p:ext uri="{BB962C8B-B14F-4D97-AF65-F5344CB8AC3E}">
        <p14:creationId xmlns:p14="http://schemas.microsoft.com/office/powerpoint/2010/main" val="393462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コンテンツ プレースホルダー 3">
            <a:extLst>
              <a:ext uri="{FF2B5EF4-FFF2-40B4-BE49-F238E27FC236}">
                <a16:creationId xmlns:a16="http://schemas.microsoft.com/office/drawing/2014/main" id="{A62AA5CF-EE14-68BE-B631-6BBB9B758F27}"/>
              </a:ext>
            </a:extLst>
          </p:cNvPr>
          <p:cNvSpPr>
            <a:spLocks noGrp="1"/>
          </p:cNvSpPr>
          <p:nvPr>
            <p:ph sz="half" idx="1"/>
          </p:nvPr>
        </p:nvSpPr>
        <p:spPr>
          <a:xfrm>
            <a:off x="438419" y="1289255"/>
            <a:ext cx="10472738" cy="495087"/>
          </a:xfrm>
        </p:spPr>
        <p:txBody>
          <a:bodyPr>
            <a:noAutofit/>
          </a:bodyPr>
          <a:lstStyle/>
          <a:p>
            <a:pPr marL="0" indent="0">
              <a:buNone/>
            </a:pPr>
            <a:r>
              <a:rPr kumimoji="1" lang="ja-JP" altLang="en-US" dirty="0">
                <a:latin typeface="UD デジタル 教科書体 NP-B" panose="02020700000000000000" pitchFamily="18" charset="-128"/>
                <a:ea typeface="UD デジタル 教科書体 NP-B" panose="02020700000000000000" pitchFamily="18" charset="-128"/>
              </a:rPr>
              <a:t>落下後の、ひものたるみと箱の状況は図のようになる</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p>
        </p:txBody>
      </p:sp>
      <p:sp>
        <p:nvSpPr>
          <p:cNvPr id="5" name="タイトル 1">
            <a:extLst>
              <a:ext uri="{FF2B5EF4-FFF2-40B4-BE49-F238E27FC236}">
                <a16:creationId xmlns:a16="http://schemas.microsoft.com/office/drawing/2014/main" id="{9CE2D58A-7279-6313-F17B-5C021A6CC2E8}"/>
              </a:ext>
            </a:extLst>
          </p:cNvPr>
          <p:cNvSpPr>
            <a:spLocks noGrp="1"/>
          </p:cNvSpPr>
          <p:nvPr>
            <p:ph type="title"/>
          </p:nvPr>
        </p:nvSpPr>
        <p:spPr>
          <a:xfrm>
            <a:off x="360028" y="353602"/>
            <a:ext cx="4940808" cy="614141"/>
          </a:xfrm>
        </p:spPr>
        <p:txBody>
          <a:bodyPr>
            <a:normAutofit fontScale="90000"/>
          </a:bodyPr>
          <a:lstStyle/>
          <a:p>
            <a:r>
              <a:rPr kumimoji="1" lang="ja-JP" altLang="en-US" dirty="0">
                <a:latin typeface="UD デジタル 教科書体 NP-B" panose="02020700000000000000" pitchFamily="18" charset="-128"/>
                <a:ea typeface="UD デジタル 教科書体 NP-B" panose="02020700000000000000" pitchFamily="18" charset="-128"/>
              </a:rPr>
              <a:t>実験結果</a:t>
            </a:r>
          </a:p>
        </p:txBody>
      </p:sp>
      <p:cxnSp>
        <p:nvCxnSpPr>
          <p:cNvPr id="6" name="直線コネクタ 5">
            <a:extLst>
              <a:ext uri="{FF2B5EF4-FFF2-40B4-BE49-F238E27FC236}">
                <a16:creationId xmlns:a16="http://schemas.microsoft.com/office/drawing/2014/main" id="{FE19CCA9-4852-D5B5-0AF1-064334BBE010}"/>
              </a:ext>
            </a:extLst>
          </p:cNvPr>
          <p:cNvCxnSpPr>
            <a:cxnSpLocks/>
          </p:cNvCxnSpPr>
          <p:nvPr/>
        </p:nvCxnSpPr>
        <p:spPr>
          <a:xfrm>
            <a:off x="451468" y="967743"/>
            <a:ext cx="2003121"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sp>
        <p:nvSpPr>
          <p:cNvPr id="50" name="Google Shape;199;p25">
            <a:extLst>
              <a:ext uri="{FF2B5EF4-FFF2-40B4-BE49-F238E27FC236}">
                <a16:creationId xmlns:a16="http://schemas.microsoft.com/office/drawing/2014/main" id="{F9314385-29E6-0FC7-F110-40D483583E2C}"/>
              </a:ext>
            </a:extLst>
          </p:cNvPr>
          <p:cNvSpPr/>
          <p:nvPr/>
        </p:nvSpPr>
        <p:spPr>
          <a:xfrm flipH="1">
            <a:off x="6491744" y="3110005"/>
            <a:ext cx="133801" cy="558601"/>
          </a:xfrm>
          <a:prstGeom prst="line">
            <a:avLst/>
          </a:prstGeom>
          <a:ln w="38100">
            <a:solidFill>
              <a:srgbClr val="434343"/>
            </a:solidFill>
          </a:ln>
        </p:spPr>
        <p:txBody>
          <a:bodyPr lIns="0" tIns="0" rIns="0" bIns="0"/>
          <a:lstStyle/>
          <a:p>
            <a:endParaRPr dirty="0"/>
          </a:p>
        </p:txBody>
      </p:sp>
      <p:grpSp>
        <p:nvGrpSpPr>
          <p:cNvPr id="31" name="Google Shape;184;p25">
            <a:extLst>
              <a:ext uri="{FF2B5EF4-FFF2-40B4-BE49-F238E27FC236}">
                <a16:creationId xmlns:a16="http://schemas.microsoft.com/office/drawing/2014/main" id="{94DF9DEF-4EF1-FC1F-DE9F-0ACBFD9D040A}"/>
              </a:ext>
            </a:extLst>
          </p:cNvPr>
          <p:cNvGrpSpPr/>
          <p:nvPr/>
        </p:nvGrpSpPr>
        <p:grpSpPr>
          <a:xfrm>
            <a:off x="451469" y="1953952"/>
            <a:ext cx="11211431" cy="586703"/>
            <a:chOff x="-32224" y="-119097"/>
            <a:chExt cx="8542312" cy="460000"/>
          </a:xfrm>
        </p:grpSpPr>
        <p:sp>
          <p:nvSpPr>
            <p:cNvPr id="32" name="矢印">
              <a:extLst>
                <a:ext uri="{FF2B5EF4-FFF2-40B4-BE49-F238E27FC236}">
                  <a16:creationId xmlns:a16="http://schemas.microsoft.com/office/drawing/2014/main" id="{882A04D7-92F2-D0A8-44FD-92348DAA76B3}"/>
                </a:ext>
              </a:extLst>
            </p:cNvPr>
            <p:cNvSpPr/>
            <p:nvPr/>
          </p:nvSpPr>
          <p:spPr>
            <a:xfrm>
              <a:off x="26924" y="182083"/>
              <a:ext cx="8483164" cy="158820"/>
            </a:xfrm>
            <a:prstGeom prst="rightArrow">
              <a:avLst>
                <a:gd name="adj1" fmla="val 50000"/>
                <a:gd name="adj2" fmla="val 50000"/>
              </a:avLst>
            </a:prstGeom>
            <a:solidFill>
              <a:srgbClr val="0000FF"/>
            </a:solidFill>
            <a:ln w="9525" cap="flat">
              <a:solidFill>
                <a:srgbClr val="0000FF"/>
              </a:solidFill>
              <a:prstDash val="solid"/>
              <a:round/>
            </a:ln>
            <a:effectLst/>
          </p:spPr>
          <p:txBody>
            <a:bodyPr wrap="square" lIns="0" tIns="0" rIns="0" bIns="0" numCol="1" anchor="ctr">
              <a:noAutofit/>
            </a:bodyPr>
            <a:lstStyle/>
            <a:p>
              <a:pPr>
                <a:defRPr b="1">
                  <a:solidFill>
                    <a:srgbClr val="FFFFFF"/>
                  </a:solidFill>
                </a:defRPr>
              </a:pPr>
              <a:endParaRPr dirty="0"/>
            </a:p>
          </p:txBody>
        </p:sp>
        <p:sp>
          <p:nvSpPr>
            <p:cNvPr id="33" name="時間">
              <a:extLst>
                <a:ext uri="{FF2B5EF4-FFF2-40B4-BE49-F238E27FC236}">
                  <a16:creationId xmlns:a16="http://schemas.microsoft.com/office/drawing/2014/main" id="{1CAFA257-A30C-F09C-6AB2-BFF090B6243F}"/>
                </a:ext>
              </a:extLst>
            </p:cNvPr>
            <p:cNvSpPr txBox="1"/>
            <p:nvPr/>
          </p:nvSpPr>
          <p:spPr>
            <a:xfrm>
              <a:off x="-32224" y="-119097"/>
              <a:ext cx="558255" cy="3606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lvl1pPr>
                <a:defRPr b="1">
                  <a:solidFill>
                    <a:srgbClr val="FFFFFF"/>
                  </a:solidFill>
                </a:defRPr>
              </a:lvl1pPr>
            </a:lstStyle>
            <a:p>
              <a:r>
                <a:rPr dirty="0" err="1">
                  <a:solidFill>
                    <a:schemeClr val="tx1"/>
                  </a:solidFill>
                  <a:latin typeface="UD デジタル 教科書体 NK-B" panose="02020700000000000000" pitchFamily="18" charset="-128"/>
                  <a:ea typeface="UD デジタル 教科書体 NK-B" panose="02020700000000000000" pitchFamily="18" charset="-128"/>
                </a:rPr>
                <a:t>時間</a:t>
              </a:r>
              <a:endParaRPr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sp>
        <p:nvSpPr>
          <p:cNvPr id="36" name="Google Shape;185;p25">
            <a:extLst>
              <a:ext uri="{FF2B5EF4-FFF2-40B4-BE49-F238E27FC236}">
                <a16:creationId xmlns:a16="http://schemas.microsoft.com/office/drawing/2014/main" id="{B76BB2BA-03DB-DFB7-263A-7978AA0FAF54}"/>
              </a:ext>
            </a:extLst>
          </p:cNvPr>
          <p:cNvSpPr/>
          <p:nvPr/>
        </p:nvSpPr>
        <p:spPr>
          <a:xfrm>
            <a:off x="1076596" y="3002444"/>
            <a:ext cx="303601" cy="274201"/>
          </a:xfrm>
          <a:prstGeom prst="ellipse">
            <a:avLst/>
          </a:prstGeom>
          <a:solidFill>
            <a:srgbClr val="FFFFFF"/>
          </a:solidFill>
          <a:ln w="38100">
            <a:solidFill>
              <a:srgbClr val="2A3990"/>
            </a:solidFill>
          </a:ln>
        </p:spPr>
        <p:txBody>
          <a:bodyPr lIns="0" tIns="0" rIns="0" bIns="0" anchor="ctr"/>
          <a:lstStyle/>
          <a:p>
            <a:pPr>
              <a:defRPr>
                <a:solidFill>
                  <a:srgbClr val="000000"/>
                </a:solidFill>
              </a:defRPr>
            </a:pPr>
            <a:endParaRPr/>
          </a:p>
        </p:txBody>
      </p:sp>
      <p:sp>
        <p:nvSpPr>
          <p:cNvPr id="37" name="Google Shape;186;p25">
            <a:extLst>
              <a:ext uri="{FF2B5EF4-FFF2-40B4-BE49-F238E27FC236}">
                <a16:creationId xmlns:a16="http://schemas.microsoft.com/office/drawing/2014/main" id="{8B66E47B-3997-D90B-6B90-A20B71C030A7}"/>
              </a:ext>
            </a:extLst>
          </p:cNvPr>
          <p:cNvSpPr/>
          <p:nvPr/>
        </p:nvSpPr>
        <p:spPr>
          <a:xfrm>
            <a:off x="1389431" y="3179189"/>
            <a:ext cx="9901" cy="392101"/>
          </a:xfrm>
          <a:prstGeom prst="line">
            <a:avLst/>
          </a:prstGeom>
          <a:ln w="38100">
            <a:solidFill>
              <a:srgbClr val="434343"/>
            </a:solidFill>
          </a:ln>
        </p:spPr>
        <p:txBody>
          <a:bodyPr lIns="0" tIns="0" rIns="0" bIns="0"/>
          <a:lstStyle/>
          <a:p>
            <a:endParaRPr/>
          </a:p>
        </p:txBody>
      </p:sp>
      <p:sp>
        <p:nvSpPr>
          <p:cNvPr id="38" name="Google Shape;187;p25">
            <a:extLst>
              <a:ext uri="{FF2B5EF4-FFF2-40B4-BE49-F238E27FC236}">
                <a16:creationId xmlns:a16="http://schemas.microsoft.com/office/drawing/2014/main" id="{0A071D68-A409-5E18-A46E-FBB6E5134B19}"/>
              </a:ext>
            </a:extLst>
          </p:cNvPr>
          <p:cNvSpPr/>
          <p:nvPr/>
        </p:nvSpPr>
        <p:spPr>
          <a:xfrm flipH="1">
            <a:off x="817032" y="3241689"/>
            <a:ext cx="284102" cy="1851601"/>
          </a:xfrm>
          <a:prstGeom prst="line">
            <a:avLst/>
          </a:prstGeom>
          <a:ln w="38100">
            <a:solidFill>
              <a:srgbClr val="434343"/>
            </a:solidFill>
          </a:ln>
        </p:spPr>
        <p:txBody>
          <a:bodyPr lIns="0" tIns="0" rIns="0" bIns="0"/>
          <a:lstStyle/>
          <a:p>
            <a:endParaRPr/>
          </a:p>
        </p:txBody>
      </p:sp>
      <p:sp>
        <p:nvSpPr>
          <p:cNvPr id="39" name="Google Shape;188;p25">
            <a:extLst>
              <a:ext uri="{FF2B5EF4-FFF2-40B4-BE49-F238E27FC236}">
                <a16:creationId xmlns:a16="http://schemas.microsoft.com/office/drawing/2014/main" id="{E763A90C-86EC-0247-1BBA-B374047CA6AE}"/>
              </a:ext>
            </a:extLst>
          </p:cNvPr>
          <p:cNvSpPr/>
          <p:nvPr/>
        </p:nvSpPr>
        <p:spPr>
          <a:xfrm>
            <a:off x="1184154" y="3581316"/>
            <a:ext cx="431100" cy="392101"/>
          </a:xfrm>
          <a:prstGeom prst="rect">
            <a:avLst/>
          </a:prstGeom>
          <a:solidFill>
            <a:srgbClr val="999999"/>
          </a:solidFill>
          <a:ln w="38100">
            <a:solidFill>
              <a:srgbClr val="434343"/>
            </a:solidFill>
          </a:ln>
        </p:spPr>
        <p:txBody>
          <a:bodyPr lIns="0" tIns="0" rIns="0" bIns="0" anchor="ctr"/>
          <a:lstStyle/>
          <a:p>
            <a:pPr>
              <a:defRPr>
                <a:solidFill>
                  <a:srgbClr val="000000"/>
                </a:solidFill>
              </a:defRPr>
            </a:pPr>
            <a:endParaRPr/>
          </a:p>
        </p:txBody>
      </p:sp>
      <p:cxnSp>
        <p:nvCxnSpPr>
          <p:cNvPr id="41" name="Google Shape;190;p25">
            <a:extLst>
              <a:ext uri="{FF2B5EF4-FFF2-40B4-BE49-F238E27FC236}">
                <a16:creationId xmlns:a16="http://schemas.microsoft.com/office/drawing/2014/main" id="{AE149411-CC10-50BD-534F-1825BE36FCEF}"/>
              </a:ext>
            </a:extLst>
          </p:cNvPr>
          <p:cNvCxnSpPr>
            <a:cxnSpLocks/>
          </p:cNvCxnSpPr>
          <p:nvPr/>
        </p:nvCxnSpPr>
        <p:spPr>
          <a:xfrm>
            <a:off x="3220197" y="3117658"/>
            <a:ext cx="156750" cy="1200850"/>
          </a:xfrm>
          <a:prstGeom prst="straightConnector1">
            <a:avLst/>
          </a:prstGeom>
          <a:ln w="38100">
            <a:solidFill>
              <a:srgbClr val="434343"/>
            </a:solidFill>
          </a:ln>
        </p:spPr>
      </p:cxnSp>
      <p:sp>
        <p:nvSpPr>
          <p:cNvPr id="42" name="Google Shape;192;p25">
            <a:extLst>
              <a:ext uri="{FF2B5EF4-FFF2-40B4-BE49-F238E27FC236}">
                <a16:creationId xmlns:a16="http://schemas.microsoft.com/office/drawing/2014/main" id="{36A07030-6756-565A-D410-47B78B6148C0}"/>
              </a:ext>
            </a:extLst>
          </p:cNvPr>
          <p:cNvSpPr/>
          <p:nvPr/>
        </p:nvSpPr>
        <p:spPr>
          <a:xfrm flipH="1">
            <a:off x="2713526" y="3149882"/>
            <a:ext cx="211201" cy="1205101"/>
          </a:xfrm>
          <a:prstGeom prst="line">
            <a:avLst/>
          </a:prstGeom>
          <a:ln w="38100">
            <a:solidFill>
              <a:srgbClr val="434343"/>
            </a:solidFill>
          </a:ln>
        </p:spPr>
        <p:txBody>
          <a:bodyPr lIns="0" tIns="0" rIns="0" bIns="0"/>
          <a:lstStyle/>
          <a:p>
            <a:endParaRPr/>
          </a:p>
        </p:txBody>
      </p:sp>
      <p:sp>
        <p:nvSpPr>
          <p:cNvPr id="43" name="Google Shape;191;p25">
            <a:extLst>
              <a:ext uri="{FF2B5EF4-FFF2-40B4-BE49-F238E27FC236}">
                <a16:creationId xmlns:a16="http://schemas.microsoft.com/office/drawing/2014/main" id="{D1B75266-C615-E976-6A71-C8719F928760}"/>
              </a:ext>
            </a:extLst>
          </p:cNvPr>
          <p:cNvSpPr/>
          <p:nvPr/>
        </p:nvSpPr>
        <p:spPr>
          <a:xfrm>
            <a:off x="3146860" y="4177212"/>
            <a:ext cx="431101" cy="392101"/>
          </a:xfrm>
          <a:prstGeom prst="rect">
            <a:avLst/>
          </a:prstGeom>
          <a:solidFill>
            <a:srgbClr val="999999"/>
          </a:solidFill>
          <a:ln w="38100">
            <a:solidFill>
              <a:srgbClr val="434343"/>
            </a:solidFill>
          </a:ln>
        </p:spPr>
        <p:txBody>
          <a:bodyPr lIns="0" tIns="0" rIns="0" bIns="0" anchor="ctr"/>
          <a:lstStyle/>
          <a:p>
            <a:pPr>
              <a:defRPr>
                <a:solidFill>
                  <a:srgbClr val="000000"/>
                </a:solidFill>
              </a:defRPr>
            </a:pPr>
            <a:endParaRPr/>
          </a:p>
        </p:txBody>
      </p:sp>
      <p:sp>
        <p:nvSpPr>
          <p:cNvPr id="44" name="Google Shape;193;p25">
            <a:extLst>
              <a:ext uri="{FF2B5EF4-FFF2-40B4-BE49-F238E27FC236}">
                <a16:creationId xmlns:a16="http://schemas.microsoft.com/office/drawing/2014/main" id="{CFF4053C-7454-BC74-E2C0-07787DC31609}"/>
              </a:ext>
            </a:extLst>
          </p:cNvPr>
          <p:cNvSpPr/>
          <p:nvPr/>
        </p:nvSpPr>
        <p:spPr>
          <a:xfrm flipH="1">
            <a:off x="3680281" y="4150775"/>
            <a:ext cx="9716" cy="810640"/>
          </a:xfrm>
          <a:prstGeom prst="line">
            <a:avLst/>
          </a:prstGeom>
          <a:ln w="38100">
            <a:solidFill>
              <a:srgbClr val="434343"/>
            </a:solidFill>
            <a:tailEnd type="triangle"/>
          </a:ln>
        </p:spPr>
        <p:txBody>
          <a:bodyPr lIns="0" tIns="0" rIns="0" bIns="0"/>
          <a:lstStyle/>
          <a:p>
            <a:endParaRPr/>
          </a:p>
        </p:txBody>
      </p:sp>
      <p:sp>
        <p:nvSpPr>
          <p:cNvPr id="45" name="Google Shape;194;p25">
            <a:extLst>
              <a:ext uri="{FF2B5EF4-FFF2-40B4-BE49-F238E27FC236}">
                <a16:creationId xmlns:a16="http://schemas.microsoft.com/office/drawing/2014/main" id="{C4B27140-AD85-BBE4-27E5-46029616DB24}"/>
              </a:ext>
            </a:extLst>
          </p:cNvPr>
          <p:cNvSpPr/>
          <p:nvPr/>
        </p:nvSpPr>
        <p:spPr>
          <a:xfrm>
            <a:off x="4775722" y="3002444"/>
            <a:ext cx="303601" cy="274201"/>
          </a:xfrm>
          <a:prstGeom prst="ellipse">
            <a:avLst/>
          </a:prstGeom>
          <a:solidFill>
            <a:srgbClr val="FFFFFF"/>
          </a:solidFill>
          <a:ln w="38100">
            <a:solidFill>
              <a:srgbClr val="2A3990"/>
            </a:solidFill>
          </a:ln>
        </p:spPr>
        <p:txBody>
          <a:bodyPr lIns="0" tIns="0" rIns="0" bIns="0" anchor="ctr"/>
          <a:lstStyle/>
          <a:p>
            <a:pPr>
              <a:defRPr>
                <a:solidFill>
                  <a:srgbClr val="000000"/>
                </a:solidFill>
              </a:defRPr>
            </a:pPr>
            <a:endParaRPr/>
          </a:p>
        </p:txBody>
      </p:sp>
      <p:sp>
        <p:nvSpPr>
          <p:cNvPr id="46" name="Google Shape;195;p25">
            <a:extLst>
              <a:ext uri="{FF2B5EF4-FFF2-40B4-BE49-F238E27FC236}">
                <a16:creationId xmlns:a16="http://schemas.microsoft.com/office/drawing/2014/main" id="{D11CB87C-ECF7-234F-EA5B-3BED784C38C1}"/>
              </a:ext>
            </a:extLst>
          </p:cNvPr>
          <p:cNvSpPr/>
          <p:nvPr/>
        </p:nvSpPr>
        <p:spPr>
          <a:xfrm flipH="1">
            <a:off x="4635029" y="3129925"/>
            <a:ext cx="133802" cy="603106"/>
          </a:xfrm>
          <a:prstGeom prst="line">
            <a:avLst/>
          </a:prstGeom>
          <a:ln w="38100">
            <a:solidFill>
              <a:srgbClr val="434343"/>
            </a:solidFill>
          </a:ln>
        </p:spPr>
        <p:txBody>
          <a:bodyPr lIns="0" tIns="0" rIns="0" bIns="0"/>
          <a:lstStyle/>
          <a:p>
            <a:endParaRPr/>
          </a:p>
        </p:txBody>
      </p:sp>
      <p:sp>
        <p:nvSpPr>
          <p:cNvPr id="47" name="Google Shape;196;p25">
            <a:extLst>
              <a:ext uri="{FF2B5EF4-FFF2-40B4-BE49-F238E27FC236}">
                <a16:creationId xmlns:a16="http://schemas.microsoft.com/office/drawing/2014/main" id="{2F0CD758-97DE-3059-0FAF-C4B2699E7ED0}"/>
              </a:ext>
            </a:extLst>
          </p:cNvPr>
          <p:cNvSpPr/>
          <p:nvPr/>
        </p:nvSpPr>
        <p:spPr>
          <a:xfrm>
            <a:off x="4849540" y="4513656"/>
            <a:ext cx="431101" cy="392101"/>
          </a:xfrm>
          <a:prstGeom prst="rect">
            <a:avLst/>
          </a:prstGeom>
          <a:solidFill>
            <a:srgbClr val="999999"/>
          </a:solidFill>
          <a:ln w="38100">
            <a:solidFill>
              <a:srgbClr val="434343"/>
            </a:solidFill>
          </a:ln>
        </p:spPr>
        <p:txBody>
          <a:bodyPr lIns="0" tIns="0" rIns="0" bIns="0" anchor="ctr"/>
          <a:lstStyle/>
          <a:p>
            <a:pPr>
              <a:defRPr>
                <a:solidFill>
                  <a:srgbClr val="000000"/>
                </a:solidFill>
              </a:defRPr>
            </a:pPr>
            <a:endParaRPr/>
          </a:p>
        </p:txBody>
      </p:sp>
      <p:sp>
        <p:nvSpPr>
          <p:cNvPr id="48" name="Google Shape;197;p25">
            <a:extLst>
              <a:ext uri="{FF2B5EF4-FFF2-40B4-BE49-F238E27FC236}">
                <a16:creationId xmlns:a16="http://schemas.microsoft.com/office/drawing/2014/main" id="{52BD944E-A398-F976-152E-CF95EB178429}"/>
              </a:ext>
            </a:extLst>
          </p:cNvPr>
          <p:cNvSpPr/>
          <p:nvPr/>
        </p:nvSpPr>
        <p:spPr>
          <a:xfrm>
            <a:off x="5082071" y="3137244"/>
            <a:ext cx="2701" cy="1357202"/>
          </a:xfrm>
          <a:prstGeom prst="line">
            <a:avLst/>
          </a:prstGeom>
          <a:ln w="38100">
            <a:solidFill>
              <a:srgbClr val="434343"/>
            </a:solidFill>
          </a:ln>
        </p:spPr>
        <p:txBody>
          <a:bodyPr lIns="0" tIns="0" rIns="0" bIns="0"/>
          <a:lstStyle/>
          <a:p>
            <a:endParaRPr/>
          </a:p>
        </p:txBody>
      </p:sp>
      <p:sp>
        <p:nvSpPr>
          <p:cNvPr id="49" name="Google Shape;198;p25">
            <a:extLst>
              <a:ext uri="{FF2B5EF4-FFF2-40B4-BE49-F238E27FC236}">
                <a16:creationId xmlns:a16="http://schemas.microsoft.com/office/drawing/2014/main" id="{3859B6D2-1520-8E9B-5E69-6824C7160842}"/>
              </a:ext>
            </a:extLst>
          </p:cNvPr>
          <p:cNvSpPr/>
          <p:nvPr/>
        </p:nvSpPr>
        <p:spPr>
          <a:xfrm>
            <a:off x="6625285" y="3002444"/>
            <a:ext cx="303601" cy="274201"/>
          </a:xfrm>
          <a:prstGeom prst="ellipse">
            <a:avLst/>
          </a:prstGeom>
          <a:solidFill>
            <a:srgbClr val="FFFFFF"/>
          </a:solidFill>
          <a:ln w="38100">
            <a:solidFill>
              <a:srgbClr val="2A3990"/>
            </a:solidFill>
          </a:ln>
        </p:spPr>
        <p:txBody>
          <a:bodyPr lIns="0" tIns="0" rIns="0" bIns="0" anchor="ctr"/>
          <a:lstStyle/>
          <a:p>
            <a:pPr>
              <a:defRPr>
                <a:solidFill>
                  <a:srgbClr val="000000"/>
                </a:solidFill>
              </a:defRPr>
            </a:pPr>
            <a:endParaRPr/>
          </a:p>
        </p:txBody>
      </p:sp>
      <p:sp>
        <p:nvSpPr>
          <p:cNvPr id="51" name="Google Shape;200;p25">
            <a:extLst>
              <a:ext uri="{FF2B5EF4-FFF2-40B4-BE49-F238E27FC236}">
                <a16:creationId xmlns:a16="http://schemas.microsoft.com/office/drawing/2014/main" id="{2501E031-4AFE-828A-3EA4-16676E8AA5CC}"/>
              </a:ext>
            </a:extLst>
          </p:cNvPr>
          <p:cNvSpPr/>
          <p:nvPr/>
        </p:nvSpPr>
        <p:spPr>
          <a:xfrm rot="20645248">
            <a:off x="6979431" y="4291791"/>
            <a:ext cx="431121" cy="392262"/>
          </a:xfrm>
          <a:prstGeom prst="rect">
            <a:avLst/>
          </a:prstGeom>
          <a:solidFill>
            <a:srgbClr val="999999"/>
          </a:solidFill>
          <a:ln w="38100">
            <a:solidFill>
              <a:srgbClr val="434343"/>
            </a:solidFill>
          </a:ln>
        </p:spPr>
        <p:txBody>
          <a:bodyPr lIns="0" tIns="0" rIns="0" bIns="0" anchor="ctr"/>
          <a:lstStyle/>
          <a:p>
            <a:pPr>
              <a:defRPr>
                <a:solidFill>
                  <a:srgbClr val="000000"/>
                </a:solidFill>
              </a:defRPr>
            </a:pPr>
            <a:endParaRPr/>
          </a:p>
        </p:txBody>
      </p:sp>
      <p:sp>
        <p:nvSpPr>
          <p:cNvPr id="52" name="Google Shape;201;p25">
            <a:extLst>
              <a:ext uri="{FF2B5EF4-FFF2-40B4-BE49-F238E27FC236}">
                <a16:creationId xmlns:a16="http://schemas.microsoft.com/office/drawing/2014/main" id="{5112F157-9D7B-3421-678D-7D75C86138D4}"/>
              </a:ext>
            </a:extLst>
          </p:cNvPr>
          <p:cNvSpPr/>
          <p:nvPr/>
        </p:nvSpPr>
        <p:spPr>
          <a:xfrm rot="16200000" flipH="1">
            <a:off x="6463852" y="3637106"/>
            <a:ext cx="1115401" cy="177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38100">
            <a:solidFill>
              <a:srgbClr val="434343"/>
            </a:solidFill>
          </a:ln>
        </p:spPr>
        <p:txBody>
          <a:bodyPr lIns="0" tIns="0" rIns="0" bIns="0"/>
          <a:lstStyle/>
          <a:p>
            <a:endParaRPr/>
          </a:p>
        </p:txBody>
      </p:sp>
      <p:sp>
        <p:nvSpPr>
          <p:cNvPr id="53" name="Google Shape;202;p25">
            <a:extLst>
              <a:ext uri="{FF2B5EF4-FFF2-40B4-BE49-F238E27FC236}">
                <a16:creationId xmlns:a16="http://schemas.microsoft.com/office/drawing/2014/main" id="{0C275D5A-0E8F-CA9D-4CFD-E59B2F8434A4}"/>
              </a:ext>
            </a:extLst>
          </p:cNvPr>
          <p:cNvSpPr/>
          <p:nvPr/>
        </p:nvSpPr>
        <p:spPr>
          <a:xfrm>
            <a:off x="8474848" y="3002444"/>
            <a:ext cx="303601" cy="274201"/>
          </a:xfrm>
          <a:prstGeom prst="ellipse">
            <a:avLst/>
          </a:prstGeom>
          <a:solidFill>
            <a:srgbClr val="FFFFFF"/>
          </a:solidFill>
          <a:ln w="38100">
            <a:solidFill>
              <a:srgbClr val="2A3990"/>
            </a:solidFill>
          </a:ln>
        </p:spPr>
        <p:txBody>
          <a:bodyPr lIns="0" tIns="0" rIns="0" bIns="0" anchor="ctr"/>
          <a:lstStyle/>
          <a:p>
            <a:pPr>
              <a:defRPr>
                <a:solidFill>
                  <a:srgbClr val="000000"/>
                </a:solidFill>
              </a:defRPr>
            </a:pPr>
            <a:endParaRPr/>
          </a:p>
        </p:txBody>
      </p:sp>
      <p:sp>
        <p:nvSpPr>
          <p:cNvPr id="54" name="Google Shape;203;p25">
            <a:extLst>
              <a:ext uri="{FF2B5EF4-FFF2-40B4-BE49-F238E27FC236}">
                <a16:creationId xmlns:a16="http://schemas.microsoft.com/office/drawing/2014/main" id="{C9249800-D3D9-8573-11E6-695A9FA73F05}"/>
              </a:ext>
            </a:extLst>
          </p:cNvPr>
          <p:cNvSpPr/>
          <p:nvPr/>
        </p:nvSpPr>
        <p:spPr>
          <a:xfrm flipH="1">
            <a:off x="8335738" y="3132616"/>
            <a:ext cx="133801" cy="558601"/>
          </a:xfrm>
          <a:prstGeom prst="line">
            <a:avLst/>
          </a:prstGeom>
          <a:ln w="38100">
            <a:solidFill>
              <a:srgbClr val="434343"/>
            </a:solidFill>
          </a:ln>
        </p:spPr>
        <p:txBody>
          <a:bodyPr lIns="0" tIns="0" rIns="0" bIns="0"/>
          <a:lstStyle/>
          <a:p>
            <a:endParaRPr/>
          </a:p>
        </p:txBody>
      </p:sp>
      <p:sp>
        <p:nvSpPr>
          <p:cNvPr id="55" name="Google Shape;204;p25">
            <a:extLst>
              <a:ext uri="{FF2B5EF4-FFF2-40B4-BE49-F238E27FC236}">
                <a16:creationId xmlns:a16="http://schemas.microsoft.com/office/drawing/2014/main" id="{FCC9B421-71F2-ED4F-44B9-75D1B39517B6}"/>
              </a:ext>
            </a:extLst>
          </p:cNvPr>
          <p:cNvSpPr/>
          <p:nvPr/>
        </p:nvSpPr>
        <p:spPr>
          <a:xfrm rot="1822961">
            <a:off x="8932520" y="3814841"/>
            <a:ext cx="431222" cy="392331"/>
          </a:xfrm>
          <a:prstGeom prst="rect">
            <a:avLst/>
          </a:prstGeom>
          <a:solidFill>
            <a:srgbClr val="999999"/>
          </a:solidFill>
          <a:ln w="38100">
            <a:solidFill>
              <a:srgbClr val="434343"/>
            </a:solidFill>
          </a:ln>
        </p:spPr>
        <p:txBody>
          <a:bodyPr lIns="0" tIns="0" rIns="0" bIns="0" anchor="ctr"/>
          <a:lstStyle/>
          <a:p>
            <a:pPr>
              <a:defRPr>
                <a:solidFill>
                  <a:srgbClr val="000000"/>
                </a:solidFill>
              </a:defRPr>
            </a:pPr>
            <a:endParaRPr/>
          </a:p>
        </p:txBody>
      </p:sp>
      <p:sp>
        <p:nvSpPr>
          <p:cNvPr id="56" name="Google Shape;205;p25">
            <a:extLst>
              <a:ext uri="{FF2B5EF4-FFF2-40B4-BE49-F238E27FC236}">
                <a16:creationId xmlns:a16="http://schemas.microsoft.com/office/drawing/2014/main" id="{E61DB021-D13C-9D58-2D77-C8249AF87BBD}"/>
              </a:ext>
            </a:extLst>
          </p:cNvPr>
          <p:cNvSpPr/>
          <p:nvPr/>
        </p:nvSpPr>
        <p:spPr>
          <a:xfrm rot="16200000" flipH="1">
            <a:off x="8684488" y="3278366"/>
            <a:ext cx="624901" cy="458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38100">
            <a:solidFill>
              <a:srgbClr val="434343"/>
            </a:solidFill>
          </a:ln>
        </p:spPr>
        <p:txBody>
          <a:bodyPr lIns="0" tIns="0" rIns="0" bIns="0"/>
          <a:lstStyle/>
          <a:p>
            <a:endParaRPr/>
          </a:p>
        </p:txBody>
      </p:sp>
      <p:sp>
        <p:nvSpPr>
          <p:cNvPr id="57" name="Google Shape;206;p25">
            <a:extLst>
              <a:ext uri="{FF2B5EF4-FFF2-40B4-BE49-F238E27FC236}">
                <a16:creationId xmlns:a16="http://schemas.microsoft.com/office/drawing/2014/main" id="{3CC270CF-F971-3F25-6DF5-F730FBCF84E5}"/>
              </a:ext>
            </a:extLst>
          </p:cNvPr>
          <p:cNvSpPr txBox="1"/>
          <p:nvPr/>
        </p:nvSpPr>
        <p:spPr>
          <a:xfrm>
            <a:off x="715184" y="5356935"/>
            <a:ext cx="1089413" cy="7386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algn="ctr">
              <a:defRPr b="1">
                <a:solidFill>
                  <a:srgbClr val="000000"/>
                </a:solidFill>
                <a:latin typeface="Roboto"/>
                <a:ea typeface="Roboto"/>
                <a:cs typeface="Roboto"/>
                <a:sym typeface="Roboto"/>
              </a:defRPr>
            </a:pPr>
            <a:r>
              <a:rPr dirty="0" err="1">
                <a:latin typeface="Arial" panose="020B0604020202020204" pitchFamily="34" charset="0"/>
                <a:ea typeface="UD デジタル 教科書体 NP-B" panose="02020700000000000000" pitchFamily="18" charset="-128"/>
                <a:cs typeface="Arial" panose="020B0604020202020204" pitchFamily="34" charset="0"/>
              </a:rPr>
              <a:t>落下前</a:t>
            </a:r>
            <a:endParaRPr lang="en-US" dirty="0">
              <a:latin typeface="Arial" panose="020B0604020202020204" pitchFamily="34" charset="0"/>
              <a:ea typeface="UD デジタル 教科書体 NP-B" panose="02020700000000000000" pitchFamily="18" charset="-128"/>
              <a:cs typeface="Arial" panose="020B0604020202020204" pitchFamily="34" charset="0"/>
            </a:endParaRPr>
          </a:p>
          <a:p>
            <a:pPr algn="ctr">
              <a:defRPr b="1">
                <a:solidFill>
                  <a:srgbClr val="000000"/>
                </a:solidFill>
                <a:latin typeface="Roboto"/>
                <a:ea typeface="Roboto"/>
                <a:cs typeface="Roboto"/>
                <a:sym typeface="Roboto"/>
              </a:defRPr>
            </a:pPr>
            <a:r>
              <a:rPr lang="en-US" dirty="0">
                <a:latin typeface="Arial" panose="020B0604020202020204" pitchFamily="34" charset="0"/>
                <a:ea typeface="UD デジタル 教科書体 NP-B" panose="02020700000000000000" pitchFamily="18" charset="-128"/>
                <a:cs typeface="Arial" panose="020B0604020202020204" pitchFamily="34" charset="0"/>
              </a:rPr>
              <a:t>1G</a:t>
            </a:r>
            <a:endParaRPr dirty="0">
              <a:latin typeface="UD デジタル 教科書体 NP-B" panose="02020700000000000000" pitchFamily="18" charset="-128"/>
              <a:ea typeface="UD デジタル 教科書体 NP-B" panose="02020700000000000000" pitchFamily="18" charset="-128"/>
            </a:endParaRPr>
          </a:p>
        </p:txBody>
      </p:sp>
      <p:sp>
        <p:nvSpPr>
          <p:cNvPr id="58" name="Google Shape;207;p25">
            <a:extLst>
              <a:ext uri="{FF2B5EF4-FFF2-40B4-BE49-F238E27FC236}">
                <a16:creationId xmlns:a16="http://schemas.microsoft.com/office/drawing/2014/main" id="{20A0D483-A2E6-1437-DFC2-CDD3D833F263}"/>
              </a:ext>
            </a:extLst>
          </p:cNvPr>
          <p:cNvSpPr txBox="1"/>
          <p:nvPr/>
        </p:nvSpPr>
        <p:spPr>
          <a:xfrm>
            <a:off x="2656756" y="5396812"/>
            <a:ext cx="1178509" cy="7386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algn="ctr">
              <a:defRPr b="1">
                <a:solidFill>
                  <a:srgbClr val="000000"/>
                </a:solidFill>
                <a:latin typeface="Roboto"/>
                <a:ea typeface="Roboto"/>
                <a:cs typeface="Roboto"/>
                <a:sym typeface="Roboto"/>
              </a:defRPr>
            </a:pPr>
            <a:r>
              <a:rPr dirty="0" err="1">
                <a:latin typeface="Arial" panose="020B0604020202020204" pitchFamily="34" charset="0"/>
                <a:ea typeface="UD デジタル 教科書体 NP-B" panose="02020700000000000000" pitchFamily="18" charset="-128"/>
                <a:cs typeface="Arial" panose="020B0604020202020204" pitchFamily="34" charset="0"/>
              </a:rPr>
              <a:t>落下中</a:t>
            </a:r>
            <a:r>
              <a:rPr dirty="0">
                <a:latin typeface="Arial" panose="020B0604020202020204" pitchFamily="34" charset="0"/>
                <a:ea typeface="UD デジタル 教科書体 NP-B" panose="02020700000000000000" pitchFamily="18" charset="-128"/>
                <a:cs typeface="Arial" panose="020B0604020202020204" pitchFamily="34" charset="0"/>
              </a:rPr>
              <a:t> </a:t>
            </a:r>
            <a:r>
              <a:rPr lang="ja-JP" altLang="en-US" dirty="0">
                <a:latin typeface="Arial" panose="020B0604020202020204" pitchFamily="34" charset="0"/>
                <a:ea typeface="UD デジタル 教科書体 NP-B" panose="02020700000000000000" pitchFamily="18" charset="-128"/>
                <a:cs typeface="Arial" panose="020B0604020202020204" pitchFamily="34" charset="0"/>
              </a:rPr>
              <a:t>　</a:t>
            </a:r>
            <a:endParaRPr lang="en-US" altLang="ja-JP" dirty="0">
              <a:solidFill>
                <a:srgbClr val="000000"/>
              </a:solidFill>
              <a:latin typeface="Arial" panose="020B0604020202020204" pitchFamily="34" charset="0"/>
              <a:ea typeface="UD デジタル 教科書体 NP-B" panose="02020700000000000000" pitchFamily="18" charset="-128"/>
              <a:cs typeface="Arial" panose="020B0604020202020204" pitchFamily="34" charset="0"/>
            </a:endParaRPr>
          </a:p>
          <a:p>
            <a:pPr algn="ctr">
              <a:defRPr b="1">
                <a:solidFill>
                  <a:srgbClr val="000000"/>
                </a:solidFill>
                <a:latin typeface="Roboto"/>
                <a:ea typeface="Roboto"/>
                <a:cs typeface="Roboto"/>
                <a:sym typeface="Roboto"/>
              </a:defRPr>
            </a:pPr>
            <a:r>
              <a:rPr lang="ja-JP" altLang="en-US" dirty="0">
                <a:solidFill>
                  <a:srgbClr val="000000"/>
                </a:solidFill>
                <a:latin typeface="Arial" panose="020B0604020202020204" pitchFamily="34" charset="0"/>
                <a:ea typeface="UD デジタル 教科書体 NP-B" panose="02020700000000000000" pitchFamily="18" charset="-128"/>
                <a:cs typeface="Arial" panose="020B0604020202020204" pitchFamily="34" charset="0"/>
              </a:rPr>
              <a:t>ほぼ</a:t>
            </a:r>
            <a:r>
              <a:rPr lang="en-US" altLang="ja-JP" dirty="0">
                <a:solidFill>
                  <a:srgbClr val="000000"/>
                </a:solidFill>
                <a:latin typeface="Arial" panose="020B0604020202020204" pitchFamily="34" charset="0"/>
                <a:ea typeface="UD デジタル 教科書体 NP-B" panose="02020700000000000000" pitchFamily="18" charset="-128"/>
                <a:cs typeface="Arial" panose="020B0604020202020204" pitchFamily="34" charset="0"/>
              </a:rPr>
              <a:t>0G</a:t>
            </a:r>
            <a:r>
              <a:rPr lang="ja-JP" altLang="en-US" dirty="0">
                <a:solidFill>
                  <a:srgbClr val="000000"/>
                </a:solidFill>
                <a:latin typeface="Arial" panose="020B0604020202020204" pitchFamily="34" charset="0"/>
                <a:ea typeface="UD デジタル 教科書体 NP-B" panose="02020700000000000000" pitchFamily="18" charset="-128"/>
                <a:cs typeface="Arial" panose="020B0604020202020204" pitchFamily="34" charset="0"/>
              </a:rPr>
              <a:t>　</a:t>
            </a:r>
            <a:endParaRPr dirty="0">
              <a:solidFill>
                <a:srgbClr val="0070C0"/>
              </a:solidFill>
              <a:latin typeface="Arial" panose="020B0604020202020204" pitchFamily="34" charset="0"/>
              <a:ea typeface="UD デジタル 教科書体 NP-B" panose="02020700000000000000" pitchFamily="18" charset="-128"/>
              <a:cs typeface="Arial" panose="020B0604020202020204" pitchFamily="34" charset="0"/>
            </a:endParaRPr>
          </a:p>
        </p:txBody>
      </p:sp>
      <p:sp>
        <p:nvSpPr>
          <p:cNvPr id="59" name="Google Shape;208;p25">
            <a:extLst>
              <a:ext uri="{FF2B5EF4-FFF2-40B4-BE49-F238E27FC236}">
                <a16:creationId xmlns:a16="http://schemas.microsoft.com/office/drawing/2014/main" id="{0FD2F007-95D2-A186-D772-3BDEE5BC8A73}"/>
              </a:ext>
            </a:extLst>
          </p:cNvPr>
          <p:cNvSpPr txBox="1"/>
          <p:nvPr/>
        </p:nvSpPr>
        <p:spPr>
          <a:xfrm>
            <a:off x="4110911" y="5396812"/>
            <a:ext cx="1907014" cy="1015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algn="ctr">
              <a:defRPr b="1">
                <a:solidFill>
                  <a:srgbClr val="000000"/>
                </a:solidFill>
                <a:latin typeface="Roboto"/>
                <a:ea typeface="Roboto"/>
                <a:cs typeface="Roboto"/>
                <a:sym typeface="Roboto"/>
              </a:defRPr>
            </a:pPr>
            <a:r>
              <a:rPr dirty="0" err="1">
                <a:latin typeface="Arial" panose="020B0604020202020204" pitchFamily="34" charset="0"/>
                <a:ea typeface="UD デジタル 教科書体 NP-B" panose="02020700000000000000" pitchFamily="18" charset="-128"/>
                <a:cs typeface="Arial" panose="020B0604020202020204" pitchFamily="34" charset="0"/>
              </a:rPr>
              <a:t>最下点</a:t>
            </a:r>
            <a:endParaRPr lang="en-US" dirty="0">
              <a:latin typeface="Arial" panose="020B0604020202020204" pitchFamily="34" charset="0"/>
              <a:ea typeface="UD デジタル 教科書体 NP-B" panose="02020700000000000000" pitchFamily="18" charset="-128"/>
              <a:cs typeface="Arial" panose="020B0604020202020204" pitchFamily="34" charset="0"/>
            </a:endParaRPr>
          </a:p>
          <a:p>
            <a:pPr algn="ctr">
              <a:defRPr b="1">
                <a:solidFill>
                  <a:srgbClr val="000000"/>
                </a:solidFill>
                <a:latin typeface="Roboto"/>
                <a:ea typeface="Roboto"/>
                <a:cs typeface="Roboto"/>
                <a:sym typeface="Roboto"/>
              </a:defRPr>
            </a:pPr>
            <a:r>
              <a:rPr lang="en-US" dirty="0">
                <a:latin typeface="Arial" panose="020B0604020202020204" pitchFamily="34" charset="0"/>
                <a:ea typeface="UD デジタル 教科書体 NP-B" panose="02020700000000000000" pitchFamily="18" charset="-128"/>
                <a:cs typeface="Arial" panose="020B0604020202020204" pitchFamily="34" charset="0"/>
              </a:rPr>
              <a:t>1G</a:t>
            </a:r>
            <a:r>
              <a:rPr lang="ja-JP" altLang="en-US" dirty="0">
                <a:latin typeface="Arial" panose="020B0604020202020204" pitchFamily="34" charset="0"/>
                <a:ea typeface="UD デジタル 教科書体 NP-B" panose="02020700000000000000" pitchFamily="18" charset="-128"/>
                <a:cs typeface="Arial" panose="020B0604020202020204" pitchFamily="34" charset="0"/>
              </a:rPr>
              <a:t>より大きい</a:t>
            </a:r>
            <a:endParaRPr dirty="0">
              <a:latin typeface="Arial" panose="020B0604020202020204" pitchFamily="34" charset="0"/>
              <a:ea typeface="UD デジタル 教科書体 NP-B" panose="02020700000000000000" pitchFamily="18" charset="-128"/>
              <a:cs typeface="Arial" panose="020B0604020202020204" pitchFamily="34" charset="0"/>
            </a:endParaRPr>
          </a:p>
          <a:p>
            <a:pPr>
              <a:defRPr b="1">
                <a:solidFill>
                  <a:srgbClr val="000000"/>
                </a:solidFill>
                <a:latin typeface="Roboto"/>
                <a:ea typeface="Roboto"/>
                <a:cs typeface="Roboto"/>
                <a:sym typeface="Roboto"/>
              </a:defRPr>
            </a:pPr>
            <a:r>
              <a:rPr lang="ja-JP" altLang="en-US" dirty="0">
                <a:solidFill>
                  <a:srgbClr val="0070C0"/>
                </a:solidFill>
                <a:latin typeface="Arial" panose="020B0604020202020204" pitchFamily="34" charset="0"/>
                <a:ea typeface="UD デジタル 教科書体 NP-B" panose="02020700000000000000" pitchFamily="18" charset="-128"/>
                <a:cs typeface="Arial" panose="020B0604020202020204" pitchFamily="34" charset="0"/>
              </a:rPr>
              <a:t>　</a:t>
            </a:r>
            <a:endParaRPr dirty="0">
              <a:solidFill>
                <a:srgbClr val="0070C0"/>
              </a:solidFill>
              <a:latin typeface="Arial" panose="020B0604020202020204" pitchFamily="34" charset="0"/>
              <a:ea typeface="UD デジタル 教科書体 NP-B" panose="02020700000000000000" pitchFamily="18" charset="-128"/>
              <a:cs typeface="Arial" panose="020B0604020202020204" pitchFamily="34" charset="0"/>
            </a:endParaRPr>
          </a:p>
        </p:txBody>
      </p:sp>
      <p:sp>
        <p:nvSpPr>
          <p:cNvPr id="60" name="Google Shape;209;p25">
            <a:extLst>
              <a:ext uri="{FF2B5EF4-FFF2-40B4-BE49-F238E27FC236}">
                <a16:creationId xmlns:a16="http://schemas.microsoft.com/office/drawing/2014/main" id="{4AEE7D6B-6D70-D8C0-4945-1FADE38527A3}"/>
              </a:ext>
            </a:extLst>
          </p:cNvPr>
          <p:cNvSpPr txBox="1"/>
          <p:nvPr/>
        </p:nvSpPr>
        <p:spPr>
          <a:xfrm>
            <a:off x="6209873" y="5368218"/>
            <a:ext cx="1985734" cy="7386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a:defRPr b="1">
                <a:solidFill>
                  <a:srgbClr val="000000"/>
                </a:solidFill>
                <a:latin typeface="Roboto"/>
                <a:ea typeface="Roboto"/>
                <a:cs typeface="Roboto"/>
                <a:sym typeface="Roboto"/>
              </a:defRPr>
            </a:pPr>
            <a:r>
              <a:rPr dirty="0" err="1">
                <a:latin typeface="UD デジタル 教科書体 NP-B" panose="02020700000000000000" pitchFamily="18" charset="-128"/>
                <a:ea typeface="UD デジタル 教科書体 NP-B" panose="02020700000000000000" pitchFamily="18" charset="-128"/>
              </a:rPr>
              <a:t>バネでバウンド</a:t>
            </a:r>
            <a:endParaRPr lang="en-US" dirty="0">
              <a:latin typeface="UD デジタル 教科書体 NP-B" panose="02020700000000000000" pitchFamily="18" charset="-128"/>
              <a:ea typeface="UD デジタル 教科書体 NP-B" panose="02020700000000000000" pitchFamily="18" charset="-128"/>
            </a:endParaRPr>
          </a:p>
          <a:p>
            <a:pPr>
              <a:defRPr b="1">
                <a:solidFill>
                  <a:srgbClr val="000000"/>
                </a:solidFill>
                <a:latin typeface="Roboto"/>
                <a:ea typeface="Roboto"/>
                <a:cs typeface="Roboto"/>
                <a:sym typeface="Roboto"/>
              </a:defRPr>
            </a:pPr>
            <a:r>
              <a:rPr dirty="0" err="1">
                <a:latin typeface="UD デジタル 教科書体 NP-B" panose="02020700000000000000" pitchFamily="18" charset="-128"/>
                <a:ea typeface="UD デジタル 教科書体 NP-B" panose="02020700000000000000" pitchFamily="18" charset="-128"/>
              </a:rPr>
              <a:t>して上昇</a:t>
            </a:r>
            <a:r>
              <a:rPr lang="ja-JP" altLang="en-US" dirty="0">
                <a:latin typeface="UD デジタル 教科書体 NP-B" panose="02020700000000000000" pitchFamily="18" charset="-128"/>
                <a:ea typeface="UD デジタル 教科書体 NP-B" panose="02020700000000000000" pitchFamily="18" charset="-128"/>
              </a:rPr>
              <a:t>中</a:t>
            </a:r>
            <a:endParaRPr dirty="0">
              <a:latin typeface="UD デジタル 教科書体 NP-B" panose="02020700000000000000" pitchFamily="18" charset="-128"/>
              <a:ea typeface="UD デジタル 教科書体 NP-B" panose="02020700000000000000" pitchFamily="18" charset="-128"/>
            </a:endParaRPr>
          </a:p>
        </p:txBody>
      </p:sp>
      <p:sp>
        <p:nvSpPr>
          <p:cNvPr id="61" name="Google Shape;210;p25">
            <a:extLst>
              <a:ext uri="{FF2B5EF4-FFF2-40B4-BE49-F238E27FC236}">
                <a16:creationId xmlns:a16="http://schemas.microsoft.com/office/drawing/2014/main" id="{4FA1C9A2-3CCA-2673-63BB-C960140B38A8}"/>
              </a:ext>
            </a:extLst>
          </p:cNvPr>
          <p:cNvSpPr txBox="1"/>
          <p:nvPr/>
        </p:nvSpPr>
        <p:spPr>
          <a:xfrm>
            <a:off x="8328037" y="5356934"/>
            <a:ext cx="1414803" cy="1015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algn="ctr">
              <a:defRPr b="1">
                <a:solidFill>
                  <a:srgbClr val="000000"/>
                </a:solidFill>
                <a:latin typeface="Roboto"/>
                <a:ea typeface="Roboto"/>
                <a:cs typeface="Roboto"/>
                <a:sym typeface="Roboto"/>
              </a:defRPr>
            </a:pPr>
            <a:r>
              <a:rPr lang="ja-JP" altLang="en-US" dirty="0">
                <a:latin typeface="Arial" panose="020B0604020202020204" pitchFamily="34" charset="0"/>
                <a:ea typeface="UD デジタル 教科書体 NP-B" panose="02020700000000000000" pitchFamily="18" charset="-128"/>
                <a:cs typeface="Arial" panose="020B0604020202020204" pitchFamily="34" charset="0"/>
              </a:rPr>
              <a:t>再び落下中</a:t>
            </a:r>
            <a:endParaRPr lang="en-US" altLang="ja-JP" dirty="0">
              <a:latin typeface="Arial" panose="020B0604020202020204" pitchFamily="34" charset="0"/>
              <a:ea typeface="UD デジタル 教科書体 NP-B" panose="02020700000000000000" pitchFamily="18" charset="-128"/>
              <a:cs typeface="Arial" panose="020B0604020202020204" pitchFamily="34" charset="0"/>
            </a:endParaRPr>
          </a:p>
          <a:p>
            <a:pPr algn="ctr">
              <a:defRPr b="1">
                <a:solidFill>
                  <a:srgbClr val="000000"/>
                </a:solidFill>
                <a:latin typeface="Roboto"/>
                <a:ea typeface="Roboto"/>
                <a:cs typeface="Roboto"/>
                <a:sym typeface="Roboto"/>
              </a:defRPr>
            </a:pPr>
            <a:r>
              <a:rPr lang="ja-JP" altLang="en-US" dirty="0">
                <a:latin typeface="Arial" panose="020B0604020202020204" pitchFamily="34" charset="0"/>
                <a:ea typeface="UD デジタル 教科書体 NP-B" panose="02020700000000000000" pitchFamily="18" charset="-128"/>
                <a:cs typeface="Arial" panose="020B0604020202020204" pitchFamily="34" charset="0"/>
              </a:rPr>
              <a:t>ほぼ</a:t>
            </a:r>
            <a:r>
              <a:rPr lang="en-US" altLang="ja-JP" dirty="0">
                <a:latin typeface="Arial" panose="020B0604020202020204" pitchFamily="34" charset="0"/>
                <a:ea typeface="UD デジタル 教科書体 NP-B" panose="02020700000000000000" pitchFamily="18" charset="-128"/>
                <a:cs typeface="Arial" panose="020B0604020202020204" pitchFamily="34" charset="0"/>
              </a:rPr>
              <a:t>0G</a:t>
            </a:r>
            <a:endParaRPr dirty="0">
              <a:latin typeface="Arial" panose="020B0604020202020204" pitchFamily="34" charset="0"/>
              <a:ea typeface="UD デジタル 教科書体 NP-B" panose="02020700000000000000" pitchFamily="18" charset="-128"/>
              <a:cs typeface="Arial" panose="020B0604020202020204" pitchFamily="34" charset="0"/>
            </a:endParaRPr>
          </a:p>
          <a:p>
            <a:pPr>
              <a:defRPr b="1">
                <a:solidFill>
                  <a:srgbClr val="000000"/>
                </a:solidFill>
                <a:latin typeface="Roboto"/>
                <a:ea typeface="Roboto"/>
                <a:cs typeface="Roboto"/>
                <a:sym typeface="Roboto"/>
              </a:defRPr>
            </a:pPr>
            <a:r>
              <a:rPr lang="ja-JP" altLang="en-US" dirty="0">
                <a:solidFill>
                  <a:srgbClr val="0070C0"/>
                </a:solidFill>
                <a:latin typeface="UD デジタル 教科書体 NP-B" panose="02020700000000000000" pitchFamily="18" charset="-128"/>
                <a:ea typeface="UD デジタル 教科書体 NP-B" panose="02020700000000000000" pitchFamily="18" charset="-128"/>
              </a:rPr>
              <a:t>　</a:t>
            </a:r>
            <a:endParaRPr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62" name="Google Shape;211;p25">
            <a:extLst>
              <a:ext uri="{FF2B5EF4-FFF2-40B4-BE49-F238E27FC236}">
                <a16:creationId xmlns:a16="http://schemas.microsoft.com/office/drawing/2014/main" id="{7BD15569-B9B7-1A06-84CB-B28DDA15BE1C}"/>
              </a:ext>
            </a:extLst>
          </p:cNvPr>
          <p:cNvSpPr/>
          <p:nvPr/>
        </p:nvSpPr>
        <p:spPr>
          <a:xfrm rot="16200000" flipH="1">
            <a:off x="9373896" y="3922012"/>
            <a:ext cx="538987" cy="198901"/>
          </a:xfrm>
          <a:custGeom>
            <a:avLst/>
            <a:gdLst/>
            <a:ahLst/>
            <a:cxnLst>
              <a:cxn ang="0">
                <a:pos x="wd2" y="hd2"/>
              </a:cxn>
              <a:cxn ang="5400000">
                <a:pos x="wd2" y="hd2"/>
              </a:cxn>
              <a:cxn ang="10800000">
                <a:pos x="wd2" y="hd2"/>
              </a:cxn>
              <a:cxn ang="16200000">
                <a:pos x="wd2" y="hd2"/>
              </a:cxn>
            </a:cxnLst>
            <a:rect l="0" t="0" r="r" b="b"/>
            <a:pathLst>
              <a:path w="21600" h="21600" extrusionOk="0">
                <a:moveTo>
                  <a:pt x="2172" y="0"/>
                </a:moveTo>
                <a:cubicBezTo>
                  <a:pt x="1086" y="0"/>
                  <a:pt x="0" y="5400"/>
                  <a:pt x="0" y="10800"/>
                </a:cubicBezTo>
                <a:cubicBezTo>
                  <a:pt x="0" y="16200"/>
                  <a:pt x="10800" y="21600"/>
                  <a:pt x="21600" y="21600"/>
                </a:cubicBezTo>
              </a:path>
            </a:pathLst>
          </a:custGeom>
          <a:ln w="38100">
            <a:solidFill>
              <a:srgbClr val="434343"/>
            </a:solidFill>
            <a:tailEnd type="triangle"/>
          </a:ln>
        </p:spPr>
        <p:txBody>
          <a:bodyPr lIns="0" tIns="0" rIns="0" bIns="0"/>
          <a:lstStyle/>
          <a:p>
            <a:endParaRPr/>
          </a:p>
        </p:txBody>
      </p:sp>
      <p:sp>
        <p:nvSpPr>
          <p:cNvPr id="63" name="Google Shape;212;p25">
            <a:extLst>
              <a:ext uri="{FF2B5EF4-FFF2-40B4-BE49-F238E27FC236}">
                <a16:creationId xmlns:a16="http://schemas.microsoft.com/office/drawing/2014/main" id="{323310AD-8DD3-5797-4DED-145C616D3248}"/>
              </a:ext>
            </a:extLst>
          </p:cNvPr>
          <p:cNvSpPr/>
          <p:nvPr/>
        </p:nvSpPr>
        <p:spPr>
          <a:xfrm flipH="1" flipV="1">
            <a:off x="7614951" y="4046296"/>
            <a:ext cx="901" cy="798001"/>
          </a:xfrm>
          <a:prstGeom prst="line">
            <a:avLst/>
          </a:prstGeom>
          <a:ln w="38100">
            <a:solidFill>
              <a:srgbClr val="434343"/>
            </a:solidFill>
            <a:tailEnd type="triangle"/>
          </a:ln>
        </p:spPr>
        <p:txBody>
          <a:bodyPr lIns="0" tIns="0" rIns="0" bIns="0"/>
          <a:lstStyle/>
          <a:p>
            <a:endParaRPr/>
          </a:p>
        </p:txBody>
      </p:sp>
      <p:sp>
        <p:nvSpPr>
          <p:cNvPr id="8" name="Google Shape;194;p25">
            <a:extLst>
              <a:ext uri="{FF2B5EF4-FFF2-40B4-BE49-F238E27FC236}">
                <a16:creationId xmlns:a16="http://schemas.microsoft.com/office/drawing/2014/main" id="{46C145D6-AD73-D50E-9F91-810680B566A8}"/>
              </a:ext>
            </a:extLst>
          </p:cNvPr>
          <p:cNvSpPr/>
          <p:nvPr/>
        </p:nvSpPr>
        <p:spPr>
          <a:xfrm>
            <a:off x="10324409" y="3002444"/>
            <a:ext cx="303601" cy="274201"/>
          </a:xfrm>
          <a:prstGeom prst="ellipse">
            <a:avLst/>
          </a:prstGeom>
          <a:solidFill>
            <a:srgbClr val="FFFFFF"/>
          </a:solidFill>
          <a:ln w="38100">
            <a:solidFill>
              <a:srgbClr val="2A3990"/>
            </a:solidFill>
          </a:ln>
        </p:spPr>
        <p:txBody>
          <a:bodyPr lIns="0" tIns="0" rIns="0" bIns="0" anchor="ctr"/>
          <a:lstStyle/>
          <a:p>
            <a:pPr>
              <a:defRPr>
                <a:solidFill>
                  <a:srgbClr val="000000"/>
                </a:solidFill>
              </a:defRPr>
            </a:pPr>
            <a:endParaRPr/>
          </a:p>
        </p:txBody>
      </p:sp>
      <p:sp>
        <p:nvSpPr>
          <p:cNvPr id="9" name="Google Shape;195;p25">
            <a:extLst>
              <a:ext uri="{FF2B5EF4-FFF2-40B4-BE49-F238E27FC236}">
                <a16:creationId xmlns:a16="http://schemas.microsoft.com/office/drawing/2014/main" id="{504CF1BE-433E-D207-B152-029B70A82B28}"/>
              </a:ext>
            </a:extLst>
          </p:cNvPr>
          <p:cNvSpPr/>
          <p:nvPr/>
        </p:nvSpPr>
        <p:spPr>
          <a:xfrm flipH="1">
            <a:off x="10186109" y="3139543"/>
            <a:ext cx="138301" cy="553501"/>
          </a:xfrm>
          <a:prstGeom prst="line">
            <a:avLst/>
          </a:prstGeom>
          <a:ln w="38100">
            <a:solidFill>
              <a:srgbClr val="434343"/>
            </a:solidFill>
          </a:ln>
        </p:spPr>
        <p:txBody>
          <a:bodyPr lIns="0" tIns="0" rIns="0" bIns="0"/>
          <a:lstStyle/>
          <a:p>
            <a:endParaRPr/>
          </a:p>
        </p:txBody>
      </p:sp>
      <p:sp>
        <p:nvSpPr>
          <p:cNvPr id="10" name="Google Shape;196;p25">
            <a:extLst>
              <a:ext uri="{FF2B5EF4-FFF2-40B4-BE49-F238E27FC236}">
                <a16:creationId xmlns:a16="http://schemas.microsoft.com/office/drawing/2014/main" id="{D6A8E0C6-8EE3-8727-35E6-E466204E5D68}"/>
              </a:ext>
            </a:extLst>
          </p:cNvPr>
          <p:cNvSpPr/>
          <p:nvPr/>
        </p:nvSpPr>
        <p:spPr>
          <a:xfrm>
            <a:off x="10415008" y="4540719"/>
            <a:ext cx="431101" cy="392101"/>
          </a:xfrm>
          <a:prstGeom prst="rect">
            <a:avLst/>
          </a:prstGeom>
          <a:solidFill>
            <a:srgbClr val="999999"/>
          </a:solidFill>
          <a:ln w="38100">
            <a:solidFill>
              <a:srgbClr val="434343"/>
            </a:solidFill>
          </a:ln>
        </p:spPr>
        <p:txBody>
          <a:bodyPr lIns="0" tIns="0" rIns="0" bIns="0" anchor="ctr"/>
          <a:lstStyle/>
          <a:p>
            <a:pPr>
              <a:defRPr>
                <a:solidFill>
                  <a:srgbClr val="000000"/>
                </a:solidFill>
              </a:defRPr>
            </a:pPr>
            <a:endParaRPr/>
          </a:p>
        </p:txBody>
      </p:sp>
      <p:sp>
        <p:nvSpPr>
          <p:cNvPr id="11" name="Google Shape;197;p25">
            <a:extLst>
              <a:ext uri="{FF2B5EF4-FFF2-40B4-BE49-F238E27FC236}">
                <a16:creationId xmlns:a16="http://schemas.microsoft.com/office/drawing/2014/main" id="{977D6EAD-3E60-2508-91E3-98181F549D6E}"/>
              </a:ext>
            </a:extLst>
          </p:cNvPr>
          <p:cNvSpPr/>
          <p:nvPr/>
        </p:nvSpPr>
        <p:spPr>
          <a:xfrm>
            <a:off x="10627859" y="3183518"/>
            <a:ext cx="2701" cy="1357202"/>
          </a:xfrm>
          <a:prstGeom prst="line">
            <a:avLst/>
          </a:prstGeom>
          <a:ln w="38100">
            <a:solidFill>
              <a:srgbClr val="434343"/>
            </a:solidFill>
          </a:ln>
        </p:spPr>
        <p:txBody>
          <a:bodyPr lIns="0" tIns="0" rIns="0" bIns="0"/>
          <a:lstStyle/>
          <a:p>
            <a:endParaRPr/>
          </a:p>
        </p:txBody>
      </p:sp>
      <p:sp>
        <p:nvSpPr>
          <p:cNvPr id="12" name="Google Shape;208;p25">
            <a:extLst>
              <a:ext uri="{FF2B5EF4-FFF2-40B4-BE49-F238E27FC236}">
                <a16:creationId xmlns:a16="http://schemas.microsoft.com/office/drawing/2014/main" id="{EB3A7417-A47A-E3B6-A55F-1CB9FB57A993}"/>
              </a:ext>
            </a:extLst>
          </p:cNvPr>
          <p:cNvSpPr txBox="1"/>
          <p:nvPr/>
        </p:nvSpPr>
        <p:spPr>
          <a:xfrm>
            <a:off x="10019926" y="5368218"/>
            <a:ext cx="1907014" cy="1015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algn="ctr">
              <a:defRPr b="1">
                <a:solidFill>
                  <a:srgbClr val="000000"/>
                </a:solidFill>
                <a:latin typeface="Roboto"/>
                <a:ea typeface="Roboto"/>
                <a:cs typeface="Roboto"/>
                <a:sym typeface="Roboto"/>
              </a:defRPr>
            </a:pPr>
            <a:r>
              <a:rPr lang="ja-JP" altLang="en-US" dirty="0">
                <a:latin typeface="Arial" panose="020B0604020202020204" pitchFamily="34" charset="0"/>
                <a:ea typeface="UD デジタル 教科書体 NP-B" panose="02020700000000000000" pitchFamily="18" charset="-128"/>
                <a:cs typeface="Arial" panose="020B0604020202020204" pitchFamily="34" charset="0"/>
              </a:rPr>
              <a:t>再び</a:t>
            </a:r>
            <a:r>
              <a:rPr dirty="0" err="1">
                <a:latin typeface="Arial" panose="020B0604020202020204" pitchFamily="34" charset="0"/>
                <a:ea typeface="UD デジタル 教科書体 NP-B" panose="02020700000000000000" pitchFamily="18" charset="-128"/>
                <a:cs typeface="Arial" panose="020B0604020202020204" pitchFamily="34" charset="0"/>
              </a:rPr>
              <a:t>最下点</a:t>
            </a:r>
            <a:endParaRPr lang="en-US" dirty="0">
              <a:latin typeface="Arial" panose="020B0604020202020204" pitchFamily="34" charset="0"/>
              <a:ea typeface="UD デジタル 教科書体 NP-B" panose="02020700000000000000" pitchFamily="18" charset="-128"/>
              <a:cs typeface="Arial" panose="020B0604020202020204" pitchFamily="34" charset="0"/>
            </a:endParaRPr>
          </a:p>
          <a:p>
            <a:pPr algn="ctr">
              <a:defRPr b="1">
                <a:solidFill>
                  <a:srgbClr val="000000"/>
                </a:solidFill>
                <a:latin typeface="Roboto"/>
                <a:ea typeface="Roboto"/>
                <a:cs typeface="Roboto"/>
                <a:sym typeface="Roboto"/>
              </a:defRPr>
            </a:pPr>
            <a:r>
              <a:rPr lang="en-US" dirty="0">
                <a:latin typeface="Arial" panose="020B0604020202020204" pitchFamily="34" charset="0"/>
                <a:ea typeface="UD デジタル 教科書体 NP-B" panose="02020700000000000000" pitchFamily="18" charset="-128"/>
                <a:cs typeface="Arial" panose="020B0604020202020204" pitchFamily="34" charset="0"/>
              </a:rPr>
              <a:t>1G</a:t>
            </a:r>
            <a:r>
              <a:rPr lang="ja-JP" altLang="en-US" dirty="0">
                <a:latin typeface="Arial" panose="020B0604020202020204" pitchFamily="34" charset="0"/>
                <a:ea typeface="UD デジタル 教科書体 NP-B" panose="02020700000000000000" pitchFamily="18" charset="-128"/>
                <a:cs typeface="Arial" panose="020B0604020202020204" pitchFamily="34" charset="0"/>
              </a:rPr>
              <a:t>より大きい</a:t>
            </a:r>
            <a:endParaRPr dirty="0">
              <a:latin typeface="Arial" panose="020B0604020202020204" pitchFamily="34" charset="0"/>
              <a:ea typeface="UD デジタル 教科書体 NP-B" panose="02020700000000000000" pitchFamily="18" charset="-128"/>
              <a:cs typeface="Arial" panose="020B0604020202020204" pitchFamily="34" charset="0"/>
            </a:endParaRPr>
          </a:p>
          <a:p>
            <a:pPr>
              <a:defRPr b="1">
                <a:solidFill>
                  <a:srgbClr val="000000"/>
                </a:solidFill>
                <a:latin typeface="Roboto"/>
                <a:ea typeface="Roboto"/>
                <a:cs typeface="Roboto"/>
                <a:sym typeface="Roboto"/>
              </a:defRPr>
            </a:pPr>
            <a:r>
              <a:rPr lang="ja-JP" altLang="en-US" dirty="0">
                <a:solidFill>
                  <a:srgbClr val="0070C0"/>
                </a:solidFill>
                <a:latin typeface="UD デジタル 教科書体 NP-B" panose="02020700000000000000" pitchFamily="18" charset="-128"/>
                <a:ea typeface="UD デジタル 教科書体 NP-B" panose="02020700000000000000" pitchFamily="18" charset="-128"/>
              </a:rPr>
              <a:t>　</a:t>
            </a:r>
            <a:endParaRPr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40" name="Google Shape;189;p25">
            <a:extLst>
              <a:ext uri="{FF2B5EF4-FFF2-40B4-BE49-F238E27FC236}">
                <a16:creationId xmlns:a16="http://schemas.microsoft.com/office/drawing/2014/main" id="{E0987074-4588-CB09-E04D-11849CA01875}"/>
              </a:ext>
            </a:extLst>
          </p:cNvPr>
          <p:cNvSpPr/>
          <p:nvPr/>
        </p:nvSpPr>
        <p:spPr>
          <a:xfrm>
            <a:off x="2926159" y="3002444"/>
            <a:ext cx="303601" cy="274201"/>
          </a:xfrm>
          <a:prstGeom prst="ellipse">
            <a:avLst/>
          </a:prstGeom>
          <a:solidFill>
            <a:srgbClr val="FFFFFF"/>
          </a:solidFill>
          <a:ln w="38100">
            <a:solidFill>
              <a:srgbClr val="2A3990"/>
            </a:solidFill>
          </a:ln>
        </p:spPr>
        <p:txBody>
          <a:bodyPr lIns="0" tIns="0" rIns="0" bIns="0" anchor="ctr"/>
          <a:lstStyle/>
          <a:p>
            <a:pPr>
              <a:defRPr>
                <a:solidFill>
                  <a:srgbClr val="000000"/>
                </a:solidFill>
              </a:defRPr>
            </a:pPr>
            <a:endParaRPr/>
          </a:p>
        </p:txBody>
      </p:sp>
    </p:spTree>
    <p:extLst>
      <p:ext uri="{BB962C8B-B14F-4D97-AF65-F5344CB8AC3E}">
        <p14:creationId xmlns:p14="http://schemas.microsoft.com/office/powerpoint/2010/main" val="188401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911BBC-C5BD-4F1E-E933-A012FC1D473A}"/>
              </a:ext>
            </a:extLst>
          </p:cNvPr>
          <p:cNvSpPr>
            <a:spLocks noGrp="1"/>
          </p:cNvSpPr>
          <p:nvPr>
            <p:ph type="title"/>
          </p:nvPr>
        </p:nvSpPr>
        <p:spPr>
          <a:xfrm>
            <a:off x="118703" y="80786"/>
            <a:ext cx="2972638" cy="691980"/>
          </a:xfrm>
        </p:spPr>
        <p:txBody>
          <a:bodyPr>
            <a:norm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実験結果</a:t>
            </a:r>
          </a:p>
        </p:txBody>
      </p:sp>
      <p:cxnSp>
        <p:nvCxnSpPr>
          <p:cNvPr id="6" name="直線コネクタ 5">
            <a:extLst>
              <a:ext uri="{FF2B5EF4-FFF2-40B4-BE49-F238E27FC236}">
                <a16:creationId xmlns:a16="http://schemas.microsoft.com/office/drawing/2014/main" id="{A816E836-EC7D-C810-008C-ABCA01E3D1C8}"/>
              </a:ext>
            </a:extLst>
          </p:cNvPr>
          <p:cNvCxnSpPr>
            <a:cxnSpLocks/>
          </p:cNvCxnSpPr>
          <p:nvPr/>
        </p:nvCxnSpPr>
        <p:spPr>
          <a:xfrm>
            <a:off x="158209" y="647187"/>
            <a:ext cx="1991432"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pic>
        <p:nvPicPr>
          <p:cNvPr id="9" name="Google Shape;246;p29" descr="Google Shape;246;p29">
            <a:extLst>
              <a:ext uri="{FF2B5EF4-FFF2-40B4-BE49-F238E27FC236}">
                <a16:creationId xmlns:a16="http://schemas.microsoft.com/office/drawing/2014/main" id="{73C370A4-6E47-2949-3C57-B4EBA00C38D1}"/>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97733" y="2403256"/>
            <a:ext cx="1959787" cy="3420000"/>
          </a:xfrm>
          <a:prstGeom prst="rect">
            <a:avLst/>
          </a:prstGeom>
          <a:ln w="12700">
            <a:miter lim="400000"/>
          </a:ln>
        </p:spPr>
      </p:pic>
      <p:sp>
        <p:nvSpPr>
          <p:cNvPr id="10" name="Google Shape;248;p29">
            <a:extLst>
              <a:ext uri="{FF2B5EF4-FFF2-40B4-BE49-F238E27FC236}">
                <a16:creationId xmlns:a16="http://schemas.microsoft.com/office/drawing/2014/main" id="{30855890-E798-308B-10CB-D48BC286809F}"/>
              </a:ext>
            </a:extLst>
          </p:cNvPr>
          <p:cNvSpPr txBox="1">
            <a:spLocks noGrp="1"/>
          </p:cNvSpPr>
          <p:nvPr>
            <p:ph sz="half" idx="2"/>
          </p:nvPr>
        </p:nvSpPr>
        <p:spPr>
          <a:xfrm>
            <a:off x="2149642" y="5943713"/>
            <a:ext cx="1840642" cy="440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lnSpcReduction="10000"/>
          </a:bodyPr>
          <a:lstStyle/>
          <a:p>
            <a:pPr marL="0" indent="0" algn="ctr">
              <a:buNone/>
              <a:defRPr sz="1800">
                <a:solidFill>
                  <a:srgbClr val="000000"/>
                </a:solidFill>
                <a:latin typeface="Roboto"/>
                <a:ea typeface="Roboto"/>
                <a:cs typeface="Roboto"/>
                <a:sym typeface="Roboto"/>
              </a:defRPr>
            </a:pPr>
            <a:r>
              <a:rPr sz="2000" dirty="0" err="1">
                <a:latin typeface="UD デジタル 教科書体 NP-B" panose="02020700000000000000" pitchFamily="18" charset="-128"/>
                <a:ea typeface="UD デジタル 教科書体 NP-B" panose="02020700000000000000" pitchFamily="18" charset="-128"/>
              </a:rPr>
              <a:t>落ちなくな</a:t>
            </a:r>
            <a:r>
              <a:rPr lang="ja-JP" altLang="en-US" sz="2000" dirty="0">
                <a:latin typeface="UD デジタル 教科書体 NP-B" panose="02020700000000000000" pitchFamily="18" charset="-128"/>
                <a:ea typeface="UD デジタル 教科書体 NP-B" panose="02020700000000000000" pitchFamily="18" charset="-128"/>
              </a:rPr>
              <a:t>る</a:t>
            </a:r>
            <a:endParaRPr sz="2000" dirty="0">
              <a:latin typeface="UD デジタル 教科書体 NP-B" panose="02020700000000000000" pitchFamily="18" charset="-128"/>
              <a:ea typeface="UD デジタル 教科書体 NP-B" panose="02020700000000000000" pitchFamily="18" charset="-128"/>
            </a:endParaRPr>
          </a:p>
        </p:txBody>
      </p:sp>
      <p:pic>
        <p:nvPicPr>
          <p:cNvPr id="11" name="Google Shape;247;p29" descr="Google Shape;247;p29">
            <a:extLst>
              <a:ext uri="{FF2B5EF4-FFF2-40B4-BE49-F238E27FC236}">
                <a16:creationId xmlns:a16="http://schemas.microsoft.com/office/drawing/2014/main" id="{6F5745DE-B9F7-E2DC-9FF3-6988F9C01C8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2149641" y="2403256"/>
            <a:ext cx="1840642" cy="3420000"/>
          </a:xfrm>
          <a:prstGeom prst="rect">
            <a:avLst/>
          </a:prstGeom>
          <a:ln w="12700">
            <a:miter lim="400000"/>
          </a:ln>
        </p:spPr>
      </p:pic>
      <p:pic>
        <p:nvPicPr>
          <p:cNvPr id="12" name="図 11">
            <a:extLst>
              <a:ext uri="{FF2B5EF4-FFF2-40B4-BE49-F238E27FC236}">
                <a16:creationId xmlns:a16="http://schemas.microsoft.com/office/drawing/2014/main" id="{2AE9F086-D71E-4C59-A5C7-F0F1FC1B175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613803" y="1247810"/>
            <a:ext cx="699408" cy="1092197"/>
          </a:xfrm>
          <a:prstGeom prst="rect">
            <a:avLst/>
          </a:prstGeom>
        </p:spPr>
      </p:pic>
      <p:sp>
        <p:nvSpPr>
          <p:cNvPr id="13" name="Google Shape;245;p29">
            <a:extLst>
              <a:ext uri="{FF2B5EF4-FFF2-40B4-BE49-F238E27FC236}">
                <a16:creationId xmlns:a16="http://schemas.microsoft.com/office/drawing/2014/main" id="{30CCDF91-F052-413A-81F5-CA8FD6128532}"/>
              </a:ext>
            </a:extLst>
          </p:cNvPr>
          <p:cNvSpPr txBox="1">
            <a:spLocks/>
          </p:cNvSpPr>
          <p:nvPr/>
        </p:nvSpPr>
        <p:spPr>
          <a:xfrm>
            <a:off x="52824" y="5943713"/>
            <a:ext cx="2004696" cy="440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000" dirty="0">
                <a:latin typeface="UD デジタル 教科書体 NP-B" panose="02020700000000000000" pitchFamily="18" charset="-128"/>
                <a:ea typeface="UD デジタル 教科書体 NP-B" panose="02020700000000000000" pitchFamily="18" charset="-128"/>
              </a:rPr>
              <a:t>砂は落ち続ける</a:t>
            </a:r>
          </a:p>
        </p:txBody>
      </p:sp>
      <p:pic>
        <p:nvPicPr>
          <p:cNvPr id="14" name="図 13">
            <a:extLst>
              <a:ext uri="{FF2B5EF4-FFF2-40B4-BE49-F238E27FC236}">
                <a16:creationId xmlns:a16="http://schemas.microsoft.com/office/drawing/2014/main" id="{7A190204-4858-419A-B8D6-48CB7A1DB88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30389" y="1256448"/>
            <a:ext cx="638668" cy="1026351"/>
          </a:xfrm>
          <a:prstGeom prst="rect">
            <a:avLst/>
          </a:prstGeom>
        </p:spPr>
      </p:pic>
      <p:pic>
        <p:nvPicPr>
          <p:cNvPr id="16" name="図 15">
            <a:extLst>
              <a:ext uri="{FF2B5EF4-FFF2-40B4-BE49-F238E27FC236}">
                <a16:creationId xmlns:a16="http://schemas.microsoft.com/office/drawing/2014/main" id="{C60883EF-38F5-4472-8C15-9D10989B4A7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4380" b="22316"/>
          <a:stretch/>
        </p:blipFill>
        <p:spPr>
          <a:xfrm>
            <a:off x="8657233" y="1132460"/>
            <a:ext cx="1078277" cy="1432111"/>
          </a:xfrm>
          <a:prstGeom prst="rect">
            <a:avLst/>
          </a:prstGeom>
        </p:spPr>
      </p:pic>
      <p:pic>
        <p:nvPicPr>
          <p:cNvPr id="17" name="図 16">
            <a:extLst>
              <a:ext uri="{FF2B5EF4-FFF2-40B4-BE49-F238E27FC236}">
                <a16:creationId xmlns:a16="http://schemas.microsoft.com/office/drawing/2014/main" id="{1035EA2D-3E51-4299-8E33-129041AEB7C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266" b="23005"/>
          <a:stretch/>
        </p:blipFill>
        <p:spPr>
          <a:xfrm>
            <a:off x="6441613" y="1180166"/>
            <a:ext cx="1019955" cy="1232846"/>
          </a:xfrm>
          <a:prstGeom prst="rect">
            <a:avLst/>
          </a:prstGeom>
        </p:spPr>
      </p:pic>
      <p:pic>
        <p:nvPicPr>
          <p:cNvPr id="18" name="Google Shape;256;p30" descr="Google Shape;256;p30">
            <a:extLst>
              <a:ext uri="{FF2B5EF4-FFF2-40B4-BE49-F238E27FC236}">
                <a16:creationId xmlns:a16="http://schemas.microsoft.com/office/drawing/2014/main" id="{116FD89F-F618-43AE-A471-69A1652BA0F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4117846" y="2403256"/>
            <a:ext cx="1895379" cy="3420000"/>
          </a:xfrm>
          <a:prstGeom prst="rect">
            <a:avLst/>
          </a:prstGeom>
          <a:ln w="12700">
            <a:miter lim="400000"/>
          </a:ln>
        </p:spPr>
      </p:pic>
      <p:pic>
        <p:nvPicPr>
          <p:cNvPr id="19" name="Google Shape;256;p30" descr="Google Shape;256;p30">
            <a:extLst>
              <a:ext uri="{FF2B5EF4-FFF2-40B4-BE49-F238E27FC236}">
                <a16:creationId xmlns:a16="http://schemas.microsoft.com/office/drawing/2014/main" id="{46389C9D-4B49-4F6D-94BB-A553D4B92DB4}"/>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142902" y="2403256"/>
            <a:ext cx="1895379" cy="3420000"/>
          </a:xfrm>
          <a:prstGeom prst="rect">
            <a:avLst/>
          </a:prstGeom>
          <a:ln w="12700">
            <a:miter lim="400000"/>
          </a:ln>
        </p:spPr>
      </p:pic>
      <p:pic>
        <p:nvPicPr>
          <p:cNvPr id="20" name="図 19">
            <a:extLst>
              <a:ext uri="{FF2B5EF4-FFF2-40B4-BE49-F238E27FC236}">
                <a16:creationId xmlns:a16="http://schemas.microsoft.com/office/drawing/2014/main" id="{DD6A4C94-9E67-428B-B761-585086C635A3}"/>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3432" b="16531"/>
          <a:stretch/>
        </p:blipFill>
        <p:spPr>
          <a:xfrm>
            <a:off x="10891124" y="1159658"/>
            <a:ext cx="897186" cy="1183369"/>
          </a:xfrm>
          <a:prstGeom prst="rect">
            <a:avLst/>
          </a:prstGeom>
        </p:spPr>
      </p:pic>
      <p:pic>
        <p:nvPicPr>
          <p:cNvPr id="21" name="Google Shape;264;p31" descr="Google Shape;264;p31">
            <a:extLst>
              <a:ext uri="{FF2B5EF4-FFF2-40B4-BE49-F238E27FC236}">
                <a16:creationId xmlns:a16="http://schemas.microsoft.com/office/drawing/2014/main" id="{2C420054-142B-44CF-BCE2-36BFF138070D}"/>
              </a:ext>
            </a:extLst>
          </p:cNvPr>
          <p:cNvPicPr>
            <a:picLocks noChangeAspect="1"/>
          </p:cNvPicPr>
          <p:nvPr/>
        </p:nvPicPr>
        <p:blipFill>
          <a:blip r:embed="rId10" cstate="hqprint">
            <a:extLst>
              <a:ext uri="{28A0092B-C50C-407E-A947-70E740481C1C}">
                <a14:useLocalDpi xmlns:a14="http://schemas.microsoft.com/office/drawing/2010/main"/>
              </a:ext>
            </a:extLst>
          </a:blip>
          <a:srcRect/>
          <a:stretch>
            <a:fillRect/>
          </a:stretch>
        </p:blipFill>
        <p:spPr>
          <a:xfrm>
            <a:off x="8167958" y="2403256"/>
            <a:ext cx="1916629" cy="3420000"/>
          </a:xfrm>
          <a:prstGeom prst="rect">
            <a:avLst/>
          </a:prstGeom>
          <a:ln w="12700">
            <a:miter lim="400000"/>
          </a:ln>
        </p:spPr>
      </p:pic>
      <p:pic>
        <p:nvPicPr>
          <p:cNvPr id="22" name="Google Shape;265;p31" descr="Google Shape;265;p31">
            <a:extLst>
              <a:ext uri="{FF2B5EF4-FFF2-40B4-BE49-F238E27FC236}">
                <a16:creationId xmlns:a16="http://schemas.microsoft.com/office/drawing/2014/main" id="{27B6661B-4590-4D18-816D-6FBD1DFB9DFA}"/>
              </a:ext>
            </a:extLst>
          </p:cNvPr>
          <p:cNvPicPr>
            <a:picLocks noChangeAspect="1"/>
          </p:cNvPicPr>
          <p:nvPr/>
        </p:nvPicPr>
        <p:blipFill>
          <a:blip r:embed="rId11" cstate="hqprint">
            <a:extLst>
              <a:ext uri="{28A0092B-C50C-407E-A947-70E740481C1C}">
                <a14:useLocalDpi xmlns:a14="http://schemas.microsoft.com/office/drawing/2010/main"/>
              </a:ext>
            </a:extLst>
          </a:blip>
          <a:srcRect/>
          <a:stretch>
            <a:fillRect/>
          </a:stretch>
        </p:blipFill>
        <p:spPr>
          <a:xfrm>
            <a:off x="10214264" y="2403256"/>
            <a:ext cx="1902065" cy="3420000"/>
          </a:xfrm>
          <a:prstGeom prst="rect">
            <a:avLst/>
          </a:prstGeom>
          <a:ln w="12700">
            <a:miter lim="400000"/>
          </a:ln>
        </p:spPr>
      </p:pic>
      <p:sp>
        <p:nvSpPr>
          <p:cNvPr id="23" name="Google Shape;245;p29">
            <a:extLst>
              <a:ext uri="{FF2B5EF4-FFF2-40B4-BE49-F238E27FC236}">
                <a16:creationId xmlns:a16="http://schemas.microsoft.com/office/drawing/2014/main" id="{790CDCB0-D5F6-44BF-82F8-88116F448603}"/>
              </a:ext>
            </a:extLst>
          </p:cNvPr>
          <p:cNvSpPr txBox="1">
            <a:spLocks/>
          </p:cNvSpPr>
          <p:nvPr/>
        </p:nvSpPr>
        <p:spPr>
          <a:xfrm>
            <a:off x="4063187" y="5931243"/>
            <a:ext cx="2004696" cy="440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000" dirty="0">
                <a:latin typeface="UD デジタル 教科書体 NP-B" panose="02020700000000000000" pitchFamily="18" charset="-128"/>
                <a:ea typeface="UD デジタル 教科書体 NP-B" panose="02020700000000000000" pitchFamily="18" charset="-128"/>
              </a:rPr>
              <a:t>再び落ちる</a:t>
            </a:r>
          </a:p>
        </p:txBody>
      </p:sp>
      <p:sp>
        <p:nvSpPr>
          <p:cNvPr id="24" name="Google Shape;245;p29">
            <a:extLst>
              <a:ext uri="{FF2B5EF4-FFF2-40B4-BE49-F238E27FC236}">
                <a16:creationId xmlns:a16="http://schemas.microsoft.com/office/drawing/2014/main" id="{F332740A-7B48-4E40-9214-5E828CA20B0B}"/>
              </a:ext>
            </a:extLst>
          </p:cNvPr>
          <p:cNvSpPr txBox="1">
            <a:spLocks/>
          </p:cNvSpPr>
          <p:nvPr/>
        </p:nvSpPr>
        <p:spPr>
          <a:xfrm>
            <a:off x="5995951" y="5943712"/>
            <a:ext cx="2004696" cy="69197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000" dirty="0">
                <a:latin typeface="UD デジタル 教科書体 NP-B" panose="02020700000000000000" pitchFamily="18" charset="-128"/>
                <a:ea typeface="UD デジタル 教科書体 NP-B" panose="02020700000000000000" pitchFamily="18" charset="-128"/>
              </a:rPr>
              <a:t>とぎれとぎれに落ちる</a:t>
            </a:r>
          </a:p>
        </p:txBody>
      </p:sp>
      <p:sp>
        <p:nvSpPr>
          <p:cNvPr id="25" name="Google Shape;245;p29">
            <a:extLst>
              <a:ext uri="{FF2B5EF4-FFF2-40B4-BE49-F238E27FC236}">
                <a16:creationId xmlns:a16="http://schemas.microsoft.com/office/drawing/2014/main" id="{BDF9FDB4-924F-4F56-9BD8-2C39B1E02D68}"/>
              </a:ext>
            </a:extLst>
          </p:cNvPr>
          <p:cNvSpPr txBox="1">
            <a:spLocks/>
          </p:cNvSpPr>
          <p:nvPr/>
        </p:nvSpPr>
        <p:spPr>
          <a:xfrm>
            <a:off x="7927219" y="5943712"/>
            <a:ext cx="2538303" cy="830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000" dirty="0">
                <a:latin typeface="UD デジタル 教科書体 NP-B" panose="02020700000000000000" pitchFamily="18" charset="-128"/>
                <a:ea typeface="UD デジタル 教科書体 NP-B" panose="02020700000000000000" pitchFamily="18" charset="-128"/>
              </a:rPr>
              <a:t>落ちなくなる</a:t>
            </a:r>
            <a:endParaRPr lang="en-US" altLang="ja-JP" sz="2000" dirty="0">
              <a:latin typeface="UD デジタル 教科書体 NP-B" panose="02020700000000000000" pitchFamily="18" charset="-128"/>
              <a:ea typeface="UD デジタル 教科書体 NP-B" panose="02020700000000000000" pitchFamily="18" charset="-128"/>
            </a:endParaRPr>
          </a:p>
          <a:p>
            <a:pPr marL="0" indent="0" algn="ctr">
              <a:lnSpc>
                <a:spcPct val="100000"/>
              </a:lnSpc>
              <a:spcBef>
                <a:spcPts val="1200"/>
              </a:spcBef>
              <a:buFont typeface="Arial" panose="020B0604020202020204" pitchFamily="34" charset="0"/>
              <a:buNone/>
            </a:pPr>
            <a:r>
              <a:rPr lang="ja-JP" altLang="en-US" sz="2000" dirty="0">
                <a:latin typeface="UD デジタル 教科書体 NP-B" panose="02020700000000000000" pitchFamily="18" charset="-128"/>
                <a:ea typeface="UD デジタル 教科書体 NP-B" panose="02020700000000000000" pitchFamily="18" charset="-128"/>
              </a:rPr>
              <a:t>（落下が止まった）</a:t>
            </a:r>
          </a:p>
        </p:txBody>
      </p:sp>
      <p:sp>
        <p:nvSpPr>
          <p:cNvPr id="26" name="Google Shape;245;p29">
            <a:extLst>
              <a:ext uri="{FF2B5EF4-FFF2-40B4-BE49-F238E27FC236}">
                <a16:creationId xmlns:a16="http://schemas.microsoft.com/office/drawing/2014/main" id="{0257C0CA-638D-4BA3-8478-9E2A1B577EE1}"/>
              </a:ext>
            </a:extLst>
          </p:cNvPr>
          <p:cNvSpPr txBox="1">
            <a:spLocks/>
          </p:cNvSpPr>
          <p:nvPr/>
        </p:nvSpPr>
        <p:spPr>
          <a:xfrm>
            <a:off x="10134480" y="5943713"/>
            <a:ext cx="2004696" cy="440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000" dirty="0">
                <a:latin typeface="UD デジタル 教科書体 NP-B" panose="02020700000000000000" pitchFamily="18" charset="-128"/>
                <a:ea typeface="UD デジタル 教科書体 NP-B" panose="02020700000000000000" pitchFamily="18" charset="-128"/>
              </a:rPr>
              <a:t>再び落ちる</a:t>
            </a:r>
          </a:p>
        </p:txBody>
      </p:sp>
      <p:sp>
        <p:nvSpPr>
          <p:cNvPr id="27" name="Google Shape;245;p29">
            <a:extLst>
              <a:ext uri="{FF2B5EF4-FFF2-40B4-BE49-F238E27FC236}">
                <a16:creationId xmlns:a16="http://schemas.microsoft.com/office/drawing/2014/main" id="{9CFA7F68-F91D-4905-A853-38C96DE459FE}"/>
              </a:ext>
            </a:extLst>
          </p:cNvPr>
          <p:cNvSpPr txBox="1">
            <a:spLocks/>
          </p:cNvSpPr>
          <p:nvPr/>
        </p:nvSpPr>
        <p:spPr>
          <a:xfrm>
            <a:off x="546837" y="772767"/>
            <a:ext cx="1082403" cy="328941"/>
          </a:xfrm>
          <a:prstGeom prst="rect">
            <a:avLst/>
          </a:prstGeom>
          <a:solidFill>
            <a:schemeClr val="bg1">
              <a:lumMod val="5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1800" dirty="0">
                <a:solidFill>
                  <a:schemeClr val="bg1"/>
                </a:solidFill>
                <a:latin typeface="UD デジタル 教科書体 NP-B" panose="02020700000000000000" pitchFamily="18" charset="-128"/>
                <a:ea typeface="UD デジタル 教科書体 NP-B" panose="02020700000000000000" pitchFamily="18" charset="-128"/>
              </a:rPr>
              <a:t>落下前</a:t>
            </a:r>
          </a:p>
        </p:txBody>
      </p:sp>
      <p:sp>
        <p:nvSpPr>
          <p:cNvPr id="28" name="Google Shape;245;p29">
            <a:extLst>
              <a:ext uri="{FF2B5EF4-FFF2-40B4-BE49-F238E27FC236}">
                <a16:creationId xmlns:a16="http://schemas.microsoft.com/office/drawing/2014/main" id="{79F40D82-E56A-40EE-BDD7-4E74B33870D0}"/>
              </a:ext>
            </a:extLst>
          </p:cNvPr>
          <p:cNvSpPr txBox="1">
            <a:spLocks/>
          </p:cNvSpPr>
          <p:nvPr/>
        </p:nvSpPr>
        <p:spPr>
          <a:xfrm>
            <a:off x="2482046" y="757040"/>
            <a:ext cx="1082403" cy="328941"/>
          </a:xfrm>
          <a:prstGeom prst="rect">
            <a:avLst/>
          </a:prstGeom>
          <a:solidFill>
            <a:schemeClr val="bg1">
              <a:lumMod val="5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1800" dirty="0">
                <a:solidFill>
                  <a:schemeClr val="bg1"/>
                </a:solidFill>
                <a:latin typeface="UD デジタル 教科書体 NP-B" panose="02020700000000000000" pitchFamily="18" charset="-128"/>
                <a:ea typeface="UD デジタル 教科書体 NP-B" panose="02020700000000000000" pitchFamily="18" charset="-128"/>
              </a:rPr>
              <a:t>落下中</a:t>
            </a:r>
          </a:p>
        </p:txBody>
      </p:sp>
      <p:sp>
        <p:nvSpPr>
          <p:cNvPr id="29" name="Google Shape;245;p29">
            <a:extLst>
              <a:ext uri="{FF2B5EF4-FFF2-40B4-BE49-F238E27FC236}">
                <a16:creationId xmlns:a16="http://schemas.microsoft.com/office/drawing/2014/main" id="{3D1ABA8B-9683-482A-9313-704E270E0889}"/>
              </a:ext>
            </a:extLst>
          </p:cNvPr>
          <p:cNvSpPr txBox="1">
            <a:spLocks/>
          </p:cNvSpPr>
          <p:nvPr/>
        </p:nvSpPr>
        <p:spPr>
          <a:xfrm>
            <a:off x="4441473" y="772766"/>
            <a:ext cx="1082403" cy="328941"/>
          </a:xfrm>
          <a:prstGeom prst="rect">
            <a:avLst/>
          </a:prstGeom>
          <a:solidFill>
            <a:schemeClr val="bg1">
              <a:lumMod val="5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1800" dirty="0">
                <a:solidFill>
                  <a:schemeClr val="bg1"/>
                </a:solidFill>
                <a:latin typeface="UD デジタル 教科書体 NP-B" panose="02020700000000000000" pitchFamily="18" charset="-128"/>
                <a:ea typeface="UD デジタル 教科書体 NP-B" panose="02020700000000000000" pitchFamily="18" charset="-128"/>
              </a:rPr>
              <a:t>最下点</a:t>
            </a:r>
          </a:p>
        </p:txBody>
      </p:sp>
      <p:sp>
        <p:nvSpPr>
          <p:cNvPr id="30" name="Google Shape;245;p29">
            <a:extLst>
              <a:ext uri="{FF2B5EF4-FFF2-40B4-BE49-F238E27FC236}">
                <a16:creationId xmlns:a16="http://schemas.microsoft.com/office/drawing/2014/main" id="{A039B8F2-9C4B-47D2-98E4-E756D60B1ADB}"/>
              </a:ext>
            </a:extLst>
          </p:cNvPr>
          <p:cNvSpPr txBox="1">
            <a:spLocks/>
          </p:cNvSpPr>
          <p:nvPr/>
        </p:nvSpPr>
        <p:spPr>
          <a:xfrm>
            <a:off x="6131306" y="763888"/>
            <a:ext cx="1906975" cy="328941"/>
          </a:xfrm>
          <a:prstGeom prst="rect">
            <a:avLst/>
          </a:prstGeom>
          <a:solidFill>
            <a:schemeClr val="bg1">
              <a:lumMod val="5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1800" dirty="0">
                <a:solidFill>
                  <a:schemeClr val="bg1"/>
                </a:solidFill>
                <a:latin typeface="UD デジタル 教科書体 NP-B" panose="02020700000000000000" pitchFamily="18" charset="-128"/>
                <a:ea typeface="UD デジタル 教科書体 NP-B" panose="02020700000000000000" pitchFamily="18" charset="-128"/>
              </a:rPr>
              <a:t>バウンドして上昇中</a:t>
            </a:r>
          </a:p>
        </p:txBody>
      </p:sp>
      <p:sp>
        <p:nvSpPr>
          <p:cNvPr id="31" name="Google Shape;245;p29">
            <a:extLst>
              <a:ext uri="{FF2B5EF4-FFF2-40B4-BE49-F238E27FC236}">
                <a16:creationId xmlns:a16="http://schemas.microsoft.com/office/drawing/2014/main" id="{873F7D11-426B-449C-9343-49B34E86B2D1}"/>
              </a:ext>
            </a:extLst>
          </p:cNvPr>
          <p:cNvSpPr txBox="1">
            <a:spLocks/>
          </p:cNvSpPr>
          <p:nvPr/>
        </p:nvSpPr>
        <p:spPr>
          <a:xfrm>
            <a:off x="8406990" y="763888"/>
            <a:ext cx="1302964" cy="328941"/>
          </a:xfrm>
          <a:prstGeom prst="rect">
            <a:avLst/>
          </a:prstGeom>
          <a:solidFill>
            <a:schemeClr val="bg1">
              <a:lumMod val="5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1800" dirty="0">
                <a:solidFill>
                  <a:schemeClr val="bg1"/>
                </a:solidFill>
                <a:latin typeface="UD デジタル 教科書体 NP-B" panose="02020700000000000000" pitchFamily="18" charset="-128"/>
                <a:ea typeface="UD デジタル 教科書体 NP-B" panose="02020700000000000000" pitchFamily="18" charset="-128"/>
              </a:rPr>
              <a:t>再び落下中</a:t>
            </a:r>
          </a:p>
        </p:txBody>
      </p:sp>
      <p:sp>
        <p:nvSpPr>
          <p:cNvPr id="32" name="Google Shape;245;p29">
            <a:extLst>
              <a:ext uri="{FF2B5EF4-FFF2-40B4-BE49-F238E27FC236}">
                <a16:creationId xmlns:a16="http://schemas.microsoft.com/office/drawing/2014/main" id="{389AC218-596B-41D9-8C04-59315C55B18C}"/>
              </a:ext>
            </a:extLst>
          </p:cNvPr>
          <p:cNvSpPr txBox="1">
            <a:spLocks/>
          </p:cNvSpPr>
          <p:nvPr/>
        </p:nvSpPr>
        <p:spPr>
          <a:xfrm>
            <a:off x="10485346" y="789297"/>
            <a:ext cx="1302964" cy="328941"/>
          </a:xfrm>
          <a:prstGeom prst="rect">
            <a:avLst/>
          </a:prstGeom>
          <a:solidFill>
            <a:schemeClr val="bg1">
              <a:lumMod val="5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1800" dirty="0">
                <a:solidFill>
                  <a:schemeClr val="bg1"/>
                </a:solidFill>
                <a:latin typeface="UD デジタル 教科書体 NP-B" panose="02020700000000000000" pitchFamily="18" charset="-128"/>
                <a:ea typeface="UD デジタル 教科書体 NP-B" panose="02020700000000000000" pitchFamily="18" charset="-128"/>
              </a:rPr>
              <a:t>再び最下点</a:t>
            </a:r>
          </a:p>
        </p:txBody>
      </p:sp>
      <p:pic>
        <p:nvPicPr>
          <p:cNvPr id="3" name="図 2">
            <a:extLst>
              <a:ext uri="{FF2B5EF4-FFF2-40B4-BE49-F238E27FC236}">
                <a16:creationId xmlns:a16="http://schemas.microsoft.com/office/drawing/2014/main" id="{0C5677D1-DD01-4742-82FA-EF9D3D973E53}"/>
              </a:ext>
            </a:extLst>
          </p:cNvPr>
          <p:cNvPicPr>
            <a:picLocks noChangeAspect="1"/>
          </p:cNvPicPr>
          <p:nvPr/>
        </p:nvPicPr>
        <p:blipFill>
          <a:blip r:embed="rId12"/>
          <a:stretch>
            <a:fillRect/>
          </a:stretch>
        </p:blipFill>
        <p:spPr>
          <a:xfrm>
            <a:off x="2859916" y="1306063"/>
            <a:ext cx="551540" cy="1045182"/>
          </a:xfrm>
          <a:prstGeom prst="rect">
            <a:avLst/>
          </a:prstGeom>
        </p:spPr>
      </p:pic>
    </p:spTree>
    <p:extLst>
      <p:ext uri="{BB962C8B-B14F-4D97-AF65-F5344CB8AC3E}">
        <p14:creationId xmlns:p14="http://schemas.microsoft.com/office/powerpoint/2010/main" val="2382006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11A5EEE-C9CA-858D-1EA3-F0769DBC1B75}"/>
              </a:ext>
            </a:extLst>
          </p:cNvPr>
          <p:cNvSpPr>
            <a:spLocks noGrp="1"/>
          </p:cNvSpPr>
          <p:nvPr>
            <p:ph idx="1"/>
          </p:nvPr>
        </p:nvSpPr>
        <p:spPr>
          <a:xfrm>
            <a:off x="477494" y="1775311"/>
            <a:ext cx="11032222" cy="2330524"/>
          </a:xfrm>
        </p:spPr>
        <p:txBody>
          <a:bodyPr>
            <a:noAutofit/>
          </a:bodyPr>
          <a:lstStyle/>
          <a:p>
            <a:pPr marL="0" indent="0">
              <a:lnSpc>
                <a:spcPct val="130000"/>
              </a:lnSpc>
              <a:buNone/>
            </a:pPr>
            <a:r>
              <a:rPr lang="ja-JP" altLang="en-US" sz="2400" dirty="0">
                <a:latin typeface="UD デジタル 教科書体 NP-B" panose="02020700000000000000" pitchFamily="18" charset="-128"/>
                <a:ea typeface="UD デジタル 教科書体 NP-B" panose="02020700000000000000" pitchFamily="18" charset="-128"/>
              </a:rPr>
              <a:t>・地上で砂は一直線に下に落ちていた。</a:t>
            </a:r>
            <a:endParaRPr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30000"/>
              </a:lnSpc>
              <a:buNone/>
            </a:pPr>
            <a:r>
              <a:rPr kumimoji="1" lang="ja-JP" altLang="en-US" sz="2400" dirty="0">
                <a:latin typeface="UD デジタル 教科書体 NP-B" panose="02020700000000000000" pitchFamily="18" charset="-128"/>
                <a:ea typeface="UD デジタル 教科書体 NP-B" panose="02020700000000000000" pitchFamily="18" charset="-128"/>
              </a:rPr>
              <a:t>・落下中の微小重力下では、落ちずに止まっていた。</a:t>
            </a:r>
            <a:endParaRPr kumimoji="1" lang="en-US" altLang="ja-JP" sz="2400" dirty="0">
              <a:latin typeface="UD デジタル 教科書体 NP-B" panose="02020700000000000000" pitchFamily="18" charset="-128"/>
              <a:ea typeface="UD デジタル 教科書体 NP-B" panose="02020700000000000000" pitchFamily="18" charset="-128"/>
            </a:endParaRPr>
          </a:p>
          <a:p>
            <a:pPr marL="0" indent="0">
              <a:lnSpc>
                <a:spcPct val="130000"/>
              </a:lnSpc>
              <a:buNone/>
            </a:pPr>
            <a:r>
              <a:rPr kumimoji="1" lang="ja-JP" altLang="en-US" sz="2400" dirty="0">
                <a:latin typeface="UD デジタル 教科書体 NP-B" panose="02020700000000000000" pitchFamily="18" charset="-128"/>
                <a:ea typeface="UD デジタル 教科書体 NP-B" panose="02020700000000000000" pitchFamily="18" charset="-128"/>
              </a:rPr>
              <a:t>・最下点の過重力下では、下に落ちていた。</a:t>
            </a:r>
            <a:endParaRPr kumimoji="1"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2" name="タイトル 1">
            <a:extLst>
              <a:ext uri="{FF2B5EF4-FFF2-40B4-BE49-F238E27FC236}">
                <a16:creationId xmlns:a16="http://schemas.microsoft.com/office/drawing/2014/main" id="{9F91B690-C86B-8E12-CEB0-3D8C1AB3A76F}"/>
              </a:ext>
            </a:extLst>
          </p:cNvPr>
          <p:cNvSpPr>
            <a:spLocks noGrp="1"/>
          </p:cNvSpPr>
          <p:nvPr>
            <p:ph type="title"/>
          </p:nvPr>
        </p:nvSpPr>
        <p:spPr>
          <a:xfrm>
            <a:off x="343249" y="264457"/>
            <a:ext cx="10515600" cy="1325563"/>
          </a:xfrm>
        </p:spPr>
        <p:txBody>
          <a:bodyPr/>
          <a:lstStyle/>
          <a:p>
            <a:r>
              <a:rPr kumimoji="1" lang="ja-JP" altLang="en-US" dirty="0">
                <a:latin typeface="UD デジタル 教科書体 NP-B" panose="02020700000000000000" pitchFamily="18" charset="-128"/>
                <a:ea typeface="UD デジタル 教科書体 NP-B" panose="02020700000000000000" pitchFamily="18" charset="-128"/>
              </a:rPr>
              <a:t>実験結果のまとめ</a:t>
            </a:r>
          </a:p>
        </p:txBody>
      </p:sp>
      <p:cxnSp>
        <p:nvCxnSpPr>
          <p:cNvPr id="5" name="直線コネクタ 4">
            <a:extLst>
              <a:ext uri="{FF2B5EF4-FFF2-40B4-BE49-F238E27FC236}">
                <a16:creationId xmlns:a16="http://schemas.microsoft.com/office/drawing/2014/main" id="{1796F8FE-58A6-1D1F-B3A9-124DC5860F83}"/>
              </a:ext>
            </a:extLst>
          </p:cNvPr>
          <p:cNvCxnSpPr>
            <a:cxnSpLocks/>
          </p:cNvCxnSpPr>
          <p:nvPr/>
        </p:nvCxnSpPr>
        <p:spPr>
          <a:xfrm>
            <a:off x="343249" y="1167300"/>
            <a:ext cx="4611624"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6" name="Google Shape;307;p33">
            <a:extLst>
              <a:ext uri="{FF2B5EF4-FFF2-40B4-BE49-F238E27FC236}">
                <a16:creationId xmlns:a16="http://schemas.microsoft.com/office/drawing/2014/main" id="{D7FFCCE6-230F-4D64-9558-E0C706509677}"/>
              </a:ext>
            </a:extLst>
          </p:cNvPr>
          <p:cNvSpPr txBox="1">
            <a:spLocks/>
          </p:cNvSpPr>
          <p:nvPr/>
        </p:nvSpPr>
        <p:spPr>
          <a:xfrm>
            <a:off x="682284" y="4056693"/>
            <a:ext cx="11308106" cy="22156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1200"/>
              </a:spcBef>
              <a:buFont typeface="Arial" panose="020B0604020202020204" pitchFamily="34" charset="0"/>
              <a:buNone/>
            </a:pPr>
            <a:r>
              <a:rPr lang="ja-JP" altLang="en-US" sz="2400" dirty="0">
                <a:latin typeface="UD デジタル 教科書体 NP-B" panose="02020700000000000000" pitchFamily="18" charset="-128"/>
                <a:ea typeface="UD デジタル 教科書体 NP-B" panose="02020700000000000000" pitchFamily="18" charset="-128"/>
              </a:rPr>
              <a:t>この動画を視聴することによって、　　　　　　　　　　　　　　　　　　　　</a:t>
            </a:r>
            <a:r>
              <a:rPr lang="ja-JP" altLang="en-US" sz="2400" b="1" dirty="0">
                <a:solidFill>
                  <a:srgbClr val="FF0000"/>
                </a:solidFill>
                <a:latin typeface="UD デジタル 教科書体 NP-B" panose="02020700000000000000" pitchFamily="18" charset="-128"/>
                <a:ea typeface="UD デジタル 教科書体 NP-B" panose="02020700000000000000" pitchFamily="18" charset="-128"/>
              </a:rPr>
              <a:t>重力があることによって物は下に向かって落ちる</a:t>
            </a:r>
            <a:r>
              <a:rPr lang="ja-JP" altLang="en-US" sz="2400" dirty="0">
                <a:latin typeface="UD デジタル 教科書体 NP-B" panose="02020700000000000000" pitchFamily="18" charset="-128"/>
                <a:ea typeface="UD デジタル 教科書体 NP-B" panose="02020700000000000000" pitchFamily="18" charset="-128"/>
              </a:rPr>
              <a:t>ことがわかる。</a:t>
            </a:r>
          </a:p>
          <a:p>
            <a:pPr marL="0" indent="0">
              <a:lnSpc>
                <a:spcPct val="130000"/>
              </a:lnSpc>
              <a:spcBef>
                <a:spcPts val="1200"/>
              </a:spcBef>
              <a:buFont typeface="Arial" panose="020B0604020202020204" pitchFamily="34" charset="0"/>
              <a:buNone/>
            </a:pPr>
            <a:r>
              <a:rPr lang="ja-JP" altLang="en-US" sz="2400" dirty="0">
                <a:latin typeface="UD デジタル 教科書体 NP-B" panose="02020700000000000000" pitchFamily="18" charset="-128"/>
                <a:ea typeface="UD デジタル 教科書体 NP-B" panose="02020700000000000000" pitchFamily="18" charset="-128"/>
              </a:rPr>
              <a:t>また、重力下と微小重力下の比較から、過重力の時は重力下の地上のとき以上に砂が落下していたのではないかと予想すること</a:t>
            </a:r>
            <a:r>
              <a:rPr lang="ja-JP" altLang="en-US" sz="2400">
                <a:latin typeface="UD デジタル 教科書体 NP-B" panose="02020700000000000000" pitchFamily="18" charset="-128"/>
                <a:ea typeface="UD デジタル 教科書体 NP-B" panose="02020700000000000000" pitchFamily="18" charset="-128"/>
              </a:rPr>
              <a:t>も可能である。</a:t>
            </a:r>
            <a:endParaRPr lang="ja-JP" altLang="en-US" sz="2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59495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88B2BD-A3DD-4AB5-8EB6-E4EDABF86F78}"/>
              </a:ext>
            </a:extLst>
          </p:cNvPr>
          <p:cNvSpPr txBox="1">
            <a:spLocks/>
          </p:cNvSpPr>
          <p:nvPr/>
        </p:nvSpPr>
        <p:spPr>
          <a:xfrm>
            <a:off x="0" y="104957"/>
            <a:ext cx="3972560" cy="513088"/>
          </a:xfrm>
          <a:prstGeom prst="rect">
            <a:avLst/>
          </a:prstGeom>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P-B" panose="02020700000000000000" pitchFamily="18" charset="-128"/>
                <a:ea typeface="UD デジタル 教科書体 NP-B" panose="02020700000000000000" pitchFamily="18" charset="-128"/>
              </a:rPr>
              <a:t>付録：実験結果の詳細</a:t>
            </a:r>
          </a:p>
        </p:txBody>
      </p:sp>
      <p:pic>
        <p:nvPicPr>
          <p:cNvPr id="4" name="Google Shape;246;p29" descr="Google Shape;246;p29">
            <a:extLst>
              <a:ext uri="{FF2B5EF4-FFF2-40B4-BE49-F238E27FC236}">
                <a16:creationId xmlns:a16="http://schemas.microsoft.com/office/drawing/2014/main" id="{73C370A4-6E47-2949-3C57-B4EBA00C38D1}"/>
              </a:ext>
            </a:extLst>
          </p:cNvPr>
          <p:cNvPicPr>
            <a:picLocks noChangeAspect="1"/>
          </p:cNvPicPr>
          <p:nvPr/>
        </p:nvPicPr>
        <p:blipFill>
          <a:blip r:embed="rId2"/>
          <a:srcRect l="2005" t="11586" r="1996" b="11012"/>
          <a:stretch>
            <a:fillRect/>
          </a:stretch>
        </p:blipFill>
        <p:spPr>
          <a:xfrm>
            <a:off x="5427812" y="-37234"/>
            <a:ext cx="3972560" cy="6932468"/>
          </a:xfrm>
          <a:prstGeom prst="rect">
            <a:avLst/>
          </a:prstGeom>
          <a:ln w="12700">
            <a:miter lim="400000"/>
          </a:ln>
        </p:spPr>
      </p:pic>
      <p:sp>
        <p:nvSpPr>
          <p:cNvPr id="5" name="Google Shape;245;p29">
            <a:extLst>
              <a:ext uri="{FF2B5EF4-FFF2-40B4-BE49-F238E27FC236}">
                <a16:creationId xmlns:a16="http://schemas.microsoft.com/office/drawing/2014/main" id="{F5A766B2-8A0F-475F-8CC5-4CC45E066C99}"/>
              </a:ext>
            </a:extLst>
          </p:cNvPr>
          <p:cNvSpPr txBox="1">
            <a:spLocks/>
          </p:cNvSpPr>
          <p:nvPr/>
        </p:nvSpPr>
        <p:spPr>
          <a:xfrm>
            <a:off x="1055172" y="4917577"/>
            <a:ext cx="2400547" cy="5130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400" dirty="0">
                <a:latin typeface="UD デジタル 教科書体 NP-B" panose="02020700000000000000" pitchFamily="18" charset="-128"/>
                <a:ea typeface="UD デジタル 教科書体 NP-B" panose="02020700000000000000" pitchFamily="18" charset="-128"/>
              </a:rPr>
              <a:t>砂は落ち続ける</a:t>
            </a:r>
          </a:p>
        </p:txBody>
      </p:sp>
      <p:pic>
        <p:nvPicPr>
          <p:cNvPr id="6" name="図 5">
            <a:extLst>
              <a:ext uri="{FF2B5EF4-FFF2-40B4-BE49-F238E27FC236}">
                <a16:creationId xmlns:a16="http://schemas.microsoft.com/office/drawing/2014/main" id="{3EAE9738-047C-4321-AD34-3B4A6CD3CD4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55172" y="1683879"/>
            <a:ext cx="1680302" cy="2700276"/>
          </a:xfrm>
          <a:prstGeom prst="rect">
            <a:avLst/>
          </a:prstGeom>
        </p:spPr>
      </p:pic>
      <p:sp>
        <p:nvSpPr>
          <p:cNvPr id="7" name="Google Shape;245;p29">
            <a:extLst>
              <a:ext uri="{FF2B5EF4-FFF2-40B4-BE49-F238E27FC236}">
                <a16:creationId xmlns:a16="http://schemas.microsoft.com/office/drawing/2014/main" id="{E72EAAAB-89D5-42ED-B55B-07CD9D4E5B63}"/>
              </a:ext>
            </a:extLst>
          </p:cNvPr>
          <p:cNvSpPr txBox="1">
            <a:spLocks/>
          </p:cNvSpPr>
          <p:nvPr/>
        </p:nvSpPr>
        <p:spPr>
          <a:xfrm>
            <a:off x="1055172" y="798765"/>
            <a:ext cx="1281963" cy="468000"/>
          </a:xfrm>
          <a:prstGeom prst="rect">
            <a:avLst/>
          </a:prstGeom>
          <a:solidFill>
            <a:schemeClr val="bg1">
              <a:lumMod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Font typeface="Arial" panose="020B0604020202020204" pitchFamily="34" charset="0"/>
              <a:buNone/>
            </a:pPr>
            <a:r>
              <a:rPr lang="ja-JP" altLang="en-US" sz="2400" dirty="0">
                <a:solidFill>
                  <a:schemeClr val="bg1"/>
                </a:solidFill>
                <a:latin typeface="UD デジタル 教科書体 NP-B" panose="02020700000000000000" pitchFamily="18" charset="-128"/>
                <a:ea typeface="UD デジタル 教科書体 NP-B" panose="02020700000000000000" pitchFamily="18" charset="-128"/>
              </a:rPr>
              <a:t>落下前</a:t>
            </a:r>
          </a:p>
        </p:txBody>
      </p:sp>
    </p:spTree>
    <p:extLst>
      <p:ext uri="{BB962C8B-B14F-4D97-AF65-F5344CB8AC3E}">
        <p14:creationId xmlns:p14="http://schemas.microsoft.com/office/powerpoint/2010/main" val="7953388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5570</TotalTime>
  <Words>554</Words>
  <Application>Microsoft Office PowerPoint</Application>
  <PresentationFormat>ワイド画面</PresentationFormat>
  <Paragraphs>98</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UD デジタル 教科書体 NK-B</vt:lpstr>
      <vt:lpstr>UD デジタル 教科書体 NP-B</vt:lpstr>
      <vt:lpstr>游ゴシック</vt:lpstr>
      <vt:lpstr>游ゴシック Light</vt:lpstr>
      <vt:lpstr>Arial</vt:lpstr>
      <vt:lpstr>Office テーマ</vt:lpstr>
      <vt:lpstr>微小重力下における 砂の挙動</vt:lpstr>
      <vt:lpstr>目次</vt:lpstr>
      <vt:lpstr>教材開発の背景・目的 </vt:lpstr>
      <vt:lpstr>実験方法</vt:lpstr>
      <vt:lpstr>実験装置</vt:lpstr>
      <vt:lpstr>実験結果</vt:lpstr>
      <vt:lpstr>実験結果</vt:lpstr>
      <vt:lpstr>実験結果のまとめ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微小重力下における 砂の挙動</dc:title>
  <dc:creator>上原　澄也</dc:creator>
  <cp:lastModifiedBy>Fumiko Fumiko</cp:lastModifiedBy>
  <cp:revision>45</cp:revision>
  <dcterms:created xsi:type="dcterms:W3CDTF">2024-02-04T11:57:28Z</dcterms:created>
  <dcterms:modified xsi:type="dcterms:W3CDTF">2024-03-06T05:25:33Z</dcterms:modified>
</cp:coreProperties>
</file>