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7" r:id="rId2"/>
    <p:sldId id="258" r:id="rId3"/>
    <p:sldId id="259" r:id="rId4"/>
    <p:sldId id="264" r:id="rId5"/>
    <p:sldId id="262" r:id="rId6"/>
    <p:sldId id="260" r:id="rId7"/>
    <p:sldId id="266" r:id="rId8"/>
    <p:sldId id="271" r:id="rId9"/>
    <p:sldId id="267" r:id="rId10"/>
    <p:sldId id="275" r:id="rId11"/>
    <p:sldId id="272" r:id="rId12"/>
    <p:sldId id="274"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1" r:id="rId28"/>
    <p:sldId id="290" r:id="rId29"/>
    <p:sldId id="265" r:id="rId30"/>
    <p:sldId id="261" r:id="rId31"/>
    <p:sldId id="296" r:id="rId32"/>
    <p:sldId id="293" r:id="rId3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C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7456D-93F6-4778-8418-A1DB5285D4E7}" v="136" dt="2024-02-02T03:48:50.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4660"/>
  </p:normalViewPr>
  <p:slideViewPr>
    <p:cSldViewPr snapToGrid="0">
      <p:cViewPr varScale="1">
        <p:scale>
          <a:sx n="95" d="100"/>
          <a:sy n="95" d="100"/>
        </p:scale>
        <p:origin x="8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i kaibara" userId="d101997de5e49c46" providerId="LiveId" clId="{F217456D-93F6-4778-8418-A1DB5285D4E7}"/>
    <pc:docChg chg="undo custSel addSld delSld modSld sldOrd">
      <pc:chgData name="mii kaibara" userId="d101997de5e49c46" providerId="LiveId" clId="{F217456D-93F6-4778-8418-A1DB5285D4E7}" dt="2024-02-02T03:49:11.731" v="5635" actId="1076"/>
      <pc:docMkLst>
        <pc:docMk/>
      </pc:docMkLst>
      <pc:sldChg chg="addSp modSp mod">
        <pc:chgData name="mii kaibara" userId="d101997de5e49c46" providerId="LiveId" clId="{F217456D-93F6-4778-8418-A1DB5285D4E7}" dt="2024-02-02T03:49:11.731" v="5635" actId="1076"/>
        <pc:sldMkLst>
          <pc:docMk/>
          <pc:sldMk cId="3650299676" sldId="257"/>
        </pc:sldMkLst>
        <pc:spChg chg="add mod ord">
          <ac:chgData name="mii kaibara" userId="d101997de5e49c46" providerId="LiveId" clId="{F217456D-93F6-4778-8418-A1DB5285D4E7}" dt="2024-02-02T03:49:08.855" v="5634" actId="1076"/>
          <ac:spMkLst>
            <pc:docMk/>
            <pc:sldMk cId="3650299676" sldId="257"/>
            <ac:spMk id="3" creationId="{1DF76E13-7103-B67E-0E31-FE31FDAE3C83}"/>
          </ac:spMkLst>
        </pc:spChg>
        <pc:spChg chg="mod">
          <ac:chgData name="mii kaibara" userId="d101997de5e49c46" providerId="LiveId" clId="{F217456D-93F6-4778-8418-A1DB5285D4E7}" dt="2024-02-02T03:49:11.731" v="5635" actId="1076"/>
          <ac:spMkLst>
            <pc:docMk/>
            <pc:sldMk cId="3650299676" sldId="257"/>
            <ac:spMk id="4" creationId="{CE001D37-C60B-7CAE-1AF0-AE317D67CFBA}"/>
          </ac:spMkLst>
        </pc:spChg>
      </pc:sldChg>
      <pc:sldChg chg="modSp mod">
        <pc:chgData name="mii kaibara" userId="d101997de5e49c46" providerId="LiveId" clId="{F217456D-93F6-4778-8418-A1DB5285D4E7}" dt="2024-01-30T14:29:11.539" v="21" actId="113"/>
        <pc:sldMkLst>
          <pc:docMk/>
          <pc:sldMk cId="501823495" sldId="258"/>
        </pc:sldMkLst>
        <pc:spChg chg="mod">
          <ac:chgData name="mii kaibara" userId="d101997de5e49c46" providerId="LiveId" clId="{F217456D-93F6-4778-8418-A1DB5285D4E7}" dt="2024-01-30T14:29:11.539" v="21" actId="113"/>
          <ac:spMkLst>
            <pc:docMk/>
            <pc:sldMk cId="501823495" sldId="258"/>
            <ac:spMk id="2" creationId="{9E405B45-E486-CD82-88F3-7459BB0F3763}"/>
          </ac:spMkLst>
        </pc:spChg>
      </pc:sldChg>
      <pc:sldChg chg="addSp modSp mod">
        <pc:chgData name="mii kaibara" userId="d101997de5e49c46" providerId="LiveId" clId="{F217456D-93F6-4778-8418-A1DB5285D4E7}" dt="2024-01-30T14:39:34.117" v="86" actId="14100"/>
        <pc:sldMkLst>
          <pc:docMk/>
          <pc:sldMk cId="3414314492" sldId="259"/>
        </pc:sldMkLst>
        <pc:spChg chg="mod">
          <ac:chgData name="mii kaibara" userId="d101997de5e49c46" providerId="LiveId" clId="{F217456D-93F6-4778-8418-A1DB5285D4E7}" dt="2024-01-30T14:29:44.750" v="46" actId="115"/>
          <ac:spMkLst>
            <pc:docMk/>
            <pc:sldMk cId="3414314492" sldId="259"/>
            <ac:spMk id="2" creationId="{9261B693-995A-FA78-4B28-E05017156AA2}"/>
          </ac:spMkLst>
        </pc:spChg>
        <pc:spChg chg="mod">
          <ac:chgData name="mii kaibara" userId="d101997de5e49c46" providerId="LiveId" clId="{F217456D-93F6-4778-8418-A1DB5285D4E7}" dt="2024-01-30T14:39:21.575" v="85" actId="2710"/>
          <ac:spMkLst>
            <pc:docMk/>
            <pc:sldMk cId="3414314492" sldId="259"/>
            <ac:spMk id="3" creationId="{D075F730-779A-14D9-EA7D-4222489AEA47}"/>
          </ac:spMkLst>
        </pc:spChg>
        <pc:spChg chg="mod">
          <ac:chgData name="mii kaibara" userId="d101997de5e49c46" providerId="LiveId" clId="{F217456D-93F6-4778-8418-A1DB5285D4E7}" dt="2024-01-30T14:29:38.688" v="45" actId="20577"/>
          <ac:spMkLst>
            <pc:docMk/>
            <pc:sldMk cId="3414314492" sldId="259"/>
            <ac:spMk id="4" creationId="{4EEEBA4A-2EFB-EDCD-EEFB-19F3D0A5D310}"/>
          </ac:spMkLst>
        </pc:spChg>
        <pc:spChg chg="add mod ord">
          <ac:chgData name="mii kaibara" userId="d101997de5e49c46" providerId="LiveId" clId="{F217456D-93F6-4778-8418-A1DB5285D4E7}" dt="2024-01-30T14:39:34.117" v="86" actId="14100"/>
          <ac:spMkLst>
            <pc:docMk/>
            <pc:sldMk cId="3414314492" sldId="259"/>
            <ac:spMk id="5" creationId="{879E6088-4245-6F2C-5D82-09C108EED4F7}"/>
          </ac:spMkLst>
        </pc:spChg>
        <pc:spChg chg="add mod ord">
          <ac:chgData name="mii kaibara" userId="d101997de5e49c46" providerId="LiveId" clId="{F217456D-93F6-4778-8418-A1DB5285D4E7}" dt="2024-01-30T14:28:40.304" v="14" actId="14100"/>
          <ac:spMkLst>
            <pc:docMk/>
            <pc:sldMk cId="3414314492" sldId="259"/>
            <ac:spMk id="6" creationId="{A7F34257-B350-9189-74BE-67AE82EB51F5}"/>
          </ac:spMkLst>
        </pc:spChg>
      </pc:sldChg>
      <pc:sldChg chg="addSp delSp modSp new mod ord">
        <pc:chgData name="mii kaibara" userId="d101997de5e49c46" providerId="LiveId" clId="{F217456D-93F6-4778-8418-A1DB5285D4E7}" dt="2024-01-31T12:09:03.886" v="1139" actId="20577"/>
        <pc:sldMkLst>
          <pc:docMk/>
          <pc:sldMk cId="4279108946" sldId="260"/>
        </pc:sldMkLst>
        <pc:spChg chg="del">
          <ac:chgData name="mii kaibara" userId="d101997de5e49c46" providerId="LiveId" clId="{F217456D-93F6-4778-8418-A1DB5285D4E7}" dt="2024-01-30T14:30:23.118" v="48" actId="478"/>
          <ac:spMkLst>
            <pc:docMk/>
            <pc:sldMk cId="4279108946" sldId="260"/>
            <ac:spMk id="2" creationId="{E604B6A3-1DE9-318E-45AF-81FAEB598386}"/>
          </ac:spMkLst>
        </pc:spChg>
        <pc:spChg chg="del">
          <ac:chgData name="mii kaibara" userId="d101997de5e49c46" providerId="LiveId" clId="{F217456D-93F6-4778-8418-A1DB5285D4E7}" dt="2024-01-30T14:30:24.137" v="49" actId="478"/>
          <ac:spMkLst>
            <pc:docMk/>
            <pc:sldMk cId="4279108946" sldId="260"/>
            <ac:spMk id="3" creationId="{B69DB8C1-059B-AA93-24EA-B43FC0D2DD51}"/>
          </ac:spMkLst>
        </pc:spChg>
        <pc:spChg chg="add mod">
          <ac:chgData name="mii kaibara" userId="d101997de5e49c46" providerId="LiveId" clId="{F217456D-93F6-4778-8418-A1DB5285D4E7}" dt="2024-01-31T12:09:03.886" v="1139" actId="20577"/>
          <ac:spMkLst>
            <pc:docMk/>
            <pc:sldMk cId="4279108946" sldId="260"/>
            <ac:spMk id="4" creationId="{0F25D9AE-940E-E758-8B9E-9B11163A6783}"/>
          </ac:spMkLst>
        </pc:spChg>
        <pc:spChg chg="add mod">
          <ac:chgData name="mii kaibara" userId="d101997de5e49c46" providerId="LiveId" clId="{F217456D-93F6-4778-8418-A1DB5285D4E7}" dt="2024-01-31T12:00:46.532" v="967" actId="1076"/>
          <ac:spMkLst>
            <pc:docMk/>
            <pc:sldMk cId="4279108946" sldId="260"/>
            <ac:spMk id="5" creationId="{E98214C6-AC98-0610-6984-DA866DB9BC9E}"/>
          </ac:spMkLst>
        </pc:spChg>
        <pc:picChg chg="add mod">
          <ac:chgData name="mii kaibara" userId="d101997de5e49c46" providerId="LiveId" clId="{F217456D-93F6-4778-8418-A1DB5285D4E7}" dt="2024-01-31T12:01:06.526" v="970" actId="1076"/>
          <ac:picMkLst>
            <pc:docMk/>
            <pc:sldMk cId="4279108946" sldId="260"/>
            <ac:picMk id="2" creationId="{13EB921F-9683-AAE1-99A3-81CB87C3631E}"/>
          </ac:picMkLst>
        </pc:picChg>
        <pc:picChg chg="add del mod">
          <ac:chgData name="mii kaibara" userId="d101997de5e49c46" providerId="LiveId" clId="{F217456D-93F6-4778-8418-A1DB5285D4E7}" dt="2024-01-31T01:08:12.691" v="117" actId="478"/>
          <ac:picMkLst>
            <pc:docMk/>
            <pc:sldMk cId="4279108946" sldId="260"/>
            <ac:picMk id="2" creationId="{4B94C9A0-2DB7-7C81-CE8F-9B1E8CC3ABB2}"/>
          </ac:picMkLst>
        </pc:picChg>
        <pc:picChg chg="add del mod">
          <ac:chgData name="mii kaibara" userId="d101997de5e49c46" providerId="LiveId" clId="{F217456D-93F6-4778-8418-A1DB5285D4E7}" dt="2024-01-31T12:00:28.056" v="963" actId="478"/>
          <ac:picMkLst>
            <pc:docMk/>
            <pc:sldMk cId="4279108946" sldId="260"/>
            <ac:picMk id="3" creationId="{0C3EC6DA-678E-2150-F430-2A3F238693FA}"/>
          </ac:picMkLst>
        </pc:picChg>
      </pc:sldChg>
      <pc:sldChg chg="addSp modSp add mod">
        <pc:chgData name="mii kaibara" userId="d101997de5e49c46" providerId="LiveId" clId="{F217456D-93F6-4778-8418-A1DB5285D4E7}" dt="2024-02-02T03:47:56.423" v="5599" actId="20577"/>
        <pc:sldMkLst>
          <pc:docMk/>
          <pc:sldMk cId="4069403268" sldId="261"/>
        </pc:sldMkLst>
        <pc:spChg chg="mod">
          <ac:chgData name="mii kaibara" userId="d101997de5e49c46" providerId="LiveId" clId="{F217456D-93F6-4778-8418-A1DB5285D4E7}" dt="2024-01-31T12:20:46.961" v="1451" actId="20577"/>
          <ac:spMkLst>
            <pc:docMk/>
            <pc:sldMk cId="4069403268" sldId="261"/>
            <ac:spMk id="4" creationId="{0F25D9AE-940E-E758-8B9E-9B11163A6783}"/>
          </ac:spMkLst>
        </pc:spChg>
        <pc:spChg chg="add mod">
          <ac:chgData name="mii kaibara" userId="d101997de5e49c46" providerId="LiveId" clId="{F217456D-93F6-4778-8418-A1DB5285D4E7}" dt="2024-02-02T03:39:13.617" v="5431" actId="27636"/>
          <ac:spMkLst>
            <pc:docMk/>
            <pc:sldMk cId="4069403268" sldId="261"/>
            <ac:spMk id="5" creationId="{047869AD-087D-5770-EF32-1C585E599D1D}"/>
          </ac:spMkLst>
        </pc:spChg>
        <pc:spChg chg="add mod">
          <ac:chgData name="mii kaibara" userId="d101997de5e49c46" providerId="LiveId" clId="{F217456D-93F6-4778-8418-A1DB5285D4E7}" dt="2024-02-02T03:47:56.423" v="5599" actId="20577"/>
          <ac:spMkLst>
            <pc:docMk/>
            <pc:sldMk cId="4069403268" sldId="261"/>
            <ac:spMk id="6" creationId="{3783C3D9-8D4A-283D-F512-9217EE73BA28}"/>
          </ac:spMkLst>
        </pc:spChg>
        <pc:picChg chg="mod">
          <ac:chgData name="mii kaibara" userId="d101997de5e49c46" providerId="LiveId" clId="{F217456D-93F6-4778-8418-A1DB5285D4E7}" dt="2024-02-02T03:39:23.696" v="5432" actId="1076"/>
          <ac:picMkLst>
            <pc:docMk/>
            <pc:sldMk cId="4069403268" sldId="261"/>
            <ac:picMk id="2" creationId="{4B94C9A0-2DB7-7C81-CE8F-9B1E8CC3ABB2}"/>
          </ac:picMkLst>
        </pc:picChg>
      </pc:sldChg>
      <pc:sldChg chg="addSp delSp modSp new mod">
        <pc:chgData name="mii kaibara" userId="d101997de5e49c46" providerId="LiveId" clId="{F217456D-93F6-4778-8418-A1DB5285D4E7}" dt="2024-02-02T03:46:29.944" v="5562" actId="20577"/>
        <pc:sldMkLst>
          <pc:docMk/>
          <pc:sldMk cId="1150285803" sldId="262"/>
        </pc:sldMkLst>
        <pc:spChg chg="del">
          <ac:chgData name="mii kaibara" userId="d101997de5e49c46" providerId="LiveId" clId="{F217456D-93F6-4778-8418-A1DB5285D4E7}" dt="2024-01-31T03:50:51.679" v="221" actId="478"/>
          <ac:spMkLst>
            <pc:docMk/>
            <pc:sldMk cId="1150285803" sldId="262"/>
            <ac:spMk id="2" creationId="{8D812F8D-ECE0-D536-8B3E-F968FBBD7DD1}"/>
          </ac:spMkLst>
        </pc:spChg>
        <pc:spChg chg="del">
          <ac:chgData name="mii kaibara" userId="d101997de5e49c46" providerId="LiveId" clId="{F217456D-93F6-4778-8418-A1DB5285D4E7}" dt="2024-01-31T03:50:51.247" v="220" actId="478"/>
          <ac:spMkLst>
            <pc:docMk/>
            <pc:sldMk cId="1150285803" sldId="262"/>
            <ac:spMk id="3" creationId="{B161C558-3BE0-F580-77BB-ECC14520827E}"/>
          </ac:spMkLst>
        </pc:spChg>
        <pc:spChg chg="add mod">
          <ac:chgData name="mii kaibara" userId="d101997de5e49c46" providerId="LiveId" clId="{F217456D-93F6-4778-8418-A1DB5285D4E7}" dt="2024-01-31T11:51:25.595" v="379" actId="20577"/>
          <ac:spMkLst>
            <pc:docMk/>
            <pc:sldMk cId="1150285803" sldId="262"/>
            <ac:spMk id="4" creationId="{1E145A52-7809-6BB3-FA57-98B593C35C0A}"/>
          </ac:spMkLst>
        </pc:spChg>
        <pc:spChg chg="add mod">
          <ac:chgData name="mii kaibara" userId="d101997de5e49c46" providerId="LiveId" clId="{F217456D-93F6-4778-8418-A1DB5285D4E7}" dt="2024-01-31T12:12:54.785" v="1267" actId="20577"/>
          <ac:spMkLst>
            <pc:docMk/>
            <pc:sldMk cId="1150285803" sldId="262"/>
            <ac:spMk id="6" creationId="{008B8092-3AC4-9858-541B-79EEA6820BBF}"/>
          </ac:spMkLst>
        </pc:spChg>
        <pc:spChg chg="add mod">
          <ac:chgData name="mii kaibara" userId="d101997de5e49c46" providerId="LiveId" clId="{F217456D-93F6-4778-8418-A1DB5285D4E7}" dt="2024-01-31T12:08:06.787" v="1128" actId="20577"/>
          <ac:spMkLst>
            <pc:docMk/>
            <pc:sldMk cId="1150285803" sldId="262"/>
            <ac:spMk id="7" creationId="{C0967475-6CFC-22DC-F539-030F2F1760F5}"/>
          </ac:spMkLst>
        </pc:spChg>
        <pc:spChg chg="add mod">
          <ac:chgData name="mii kaibara" userId="d101997de5e49c46" providerId="LiveId" clId="{F217456D-93F6-4778-8418-A1DB5285D4E7}" dt="2024-01-31T12:07:53.066" v="1121" actId="20577"/>
          <ac:spMkLst>
            <pc:docMk/>
            <pc:sldMk cId="1150285803" sldId="262"/>
            <ac:spMk id="8" creationId="{9F7658CB-B2C6-4A24-89D1-11A4B572F5B8}"/>
          </ac:spMkLst>
        </pc:spChg>
        <pc:spChg chg="add mod">
          <ac:chgData name="mii kaibara" userId="d101997de5e49c46" providerId="LiveId" clId="{F217456D-93F6-4778-8418-A1DB5285D4E7}" dt="2024-02-02T03:46:29.944" v="5562" actId="20577"/>
          <ac:spMkLst>
            <pc:docMk/>
            <pc:sldMk cId="1150285803" sldId="262"/>
            <ac:spMk id="9" creationId="{B5B08FAE-A450-313D-14BE-D9B839EFB3AA}"/>
          </ac:spMkLst>
        </pc:spChg>
        <pc:picChg chg="add mod">
          <ac:chgData name="mii kaibara" userId="d101997de5e49c46" providerId="LiveId" clId="{F217456D-93F6-4778-8418-A1DB5285D4E7}" dt="2024-01-31T12:08:52.353" v="1134" actId="1076"/>
          <ac:picMkLst>
            <pc:docMk/>
            <pc:sldMk cId="1150285803" sldId="262"/>
            <ac:picMk id="5" creationId="{2A35B006-3324-B1D6-1078-308D61362EFA}"/>
          </ac:picMkLst>
        </pc:picChg>
      </pc:sldChg>
      <pc:sldChg chg="new del">
        <pc:chgData name="mii kaibara" userId="d101997de5e49c46" providerId="LiveId" clId="{F217456D-93F6-4778-8418-A1DB5285D4E7}" dt="2024-01-31T11:52:28.445" v="458" actId="47"/>
        <pc:sldMkLst>
          <pc:docMk/>
          <pc:sldMk cId="3731118090" sldId="263"/>
        </pc:sldMkLst>
      </pc:sldChg>
      <pc:sldChg chg="delSp modSp add mod">
        <pc:chgData name="mii kaibara" userId="d101997de5e49c46" providerId="LiveId" clId="{F217456D-93F6-4778-8418-A1DB5285D4E7}" dt="2024-01-31T14:42:56.612" v="3131" actId="20577"/>
        <pc:sldMkLst>
          <pc:docMk/>
          <pc:sldMk cId="723129608" sldId="264"/>
        </pc:sldMkLst>
        <pc:spChg chg="mod">
          <ac:chgData name="mii kaibara" userId="d101997de5e49c46" providerId="LiveId" clId="{F217456D-93F6-4778-8418-A1DB5285D4E7}" dt="2024-01-31T11:52:54.797" v="492" actId="20577"/>
          <ac:spMkLst>
            <pc:docMk/>
            <pc:sldMk cId="723129608" sldId="264"/>
            <ac:spMk id="4" creationId="{1E145A52-7809-6BB3-FA57-98B593C35C0A}"/>
          </ac:spMkLst>
        </pc:spChg>
        <pc:spChg chg="mod">
          <ac:chgData name="mii kaibara" userId="d101997de5e49c46" providerId="LiveId" clId="{F217456D-93F6-4778-8418-A1DB5285D4E7}" dt="2024-01-31T14:42:56.612" v="3131" actId="20577"/>
          <ac:spMkLst>
            <pc:docMk/>
            <pc:sldMk cId="723129608" sldId="264"/>
            <ac:spMk id="6" creationId="{008B8092-3AC4-9858-541B-79EEA6820BBF}"/>
          </ac:spMkLst>
        </pc:spChg>
        <pc:spChg chg="del">
          <ac:chgData name="mii kaibara" userId="d101997de5e49c46" providerId="LiveId" clId="{F217456D-93F6-4778-8418-A1DB5285D4E7}" dt="2024-01-31T11:54:50.185" v="606" actId="478"/>
          <ac:spMkLst>
            <pc:docMk/>
            <pc:sldMk cId="723129608" sldId="264"/>
            <ac:spMk id="7" creationId="{C0967475-6CFC-22DC-F539-030F2F1760F5}"/>
          </ac:spMkLst>
        </pc:spChg>
        <pc:spChg chg="del">
          <ac:chgData name="mii kaibara" userId="d101997de5e49c46" providerId="LiveId" clId="{F217456D-93F6-4778-8418-A1DB5285D4E7}" dt="2024-01-31T11:54:51.976" v="607" actId="478"/>
          <ac:spMkLst>
            <pc:docMk/>
            <pc:sldMk cId="723129608" sldId="264"/>
            <ac:spMk id="8" creationId="{9F7658CB-B2C6-4A24-89D1-11A4B572F5B8}"/>
          </ac:spMkLst>
        </pc:spChg>
        <pc:spChg chg="del">
          <ac:chgData name="mii kaibara" userId="d101997de5e49c46" providerId="LiveId" clId="{F217456D-93F6-4778-8418-A1DB5285D4E7}" dt="2024-01-31T11:52:34.164" v="460" actId="478"/>
          <ac:spMkLst>
            <pc:docMk/>
            <pc:sldMk cId="723129608" sldId="264"/>
            <ac:spMk id="9" creationId="{B5B08FAE-A450-313D-14BE-D9B839EFB3AA}"/>
          </ac:spMkLst>
        </pc:spChg>
        <pc:picChg chg="del">
          <ac:chgData name="mii kaibara" userId="d101997de5e49c46" providerId="LiveId" clId="{F217456D-93F6-4778-8418-A1DB5285D4E7}" dt="2024-01-31T11:52:32.501" v="459" actId="478"/>
          <ac:picMkLst>
            <pc:docMk/>
            <pc:sldMk cId="723129608" sldId="264"/>
            <ac:picMk id="5" creationId="{2A35B006-3324-B1D6-1078-308D61362EFA}"/>
          </ac:picMkLst>
        </pc:picChg>
      </pc:sldChg>
      <pc:sldChg chg="delSp modSp new mod">
        <pc:chgData name="mii kaibara" userId="d101997de5e49c46" providerId="LiveId" clId="{F217456D-93F6-4778-8418-A1DB5285D4E7}" dt="2024-01-31T12:20:39.584" v="1446" actId="1076"/>
        <pc:sldMkLst>
          <pc:docMk/>
          <pc:sldMk cId="691689836" sldId="265"/>
        </pc:sldMkLst>
        <pc:spChg chg="del">
          <ac:chgData name="mii kaibara" userId="d101997de5e49c46" providerId="LiveId" clId="{F217456D-93F6-4778-8418-A1DB5285D4E7}" dt="2024-01-31T12:19:11.409" v="1399" actId="478"/>
          <ac:spMkLst>
            <pc:docMk/>
            <pc:sldMk cId="691689836" sldId="265"/>
            <ac:spMk id="2" creationId="{2E778512-B614-86F7-0104-FE26731FEAAC}"/>
          </ac:spMkLst>
        </pc:spChg>
        <pc:spChg chg="mod">
          <ac:chgData name="mii kaibara" userId="d101997de5e49c46" providerId="LiveId" clId="{F217456D-93F6-4778-8418-A1DB5285D4E7}" dt="2024-01-31T12:20:39.584" v="1446" actId="1076"/>
          <ac:spMkLst>
            <pc:docMk/>
            <pc:sldMk cId="691689836" sldId="265"/>
            <ac:spMk id="3" creationId="{402EA51B-2A5D-8DDE-B559-AC3A56150B49}"/>
          </ac:spMkLst>
        </pc:spChg>
      </pc:sldChg>
      <pc:sldChg chg="addSp delSp modSp add mod">
        <pc:chgData name="mii kaibara" userId="d101997de5e49c46" providerId="LiveId" clId="{F217456D-93F6-4778-8418-A1DB5285D4E7}" dt="2024-02-02T03:46:37.982" v="5566" actId="20577"/>
        <pc:sldMkLst>
          <pc:docMk/>
          <pc:sldMk cId="2202976476" sldId="266"/>
        </pc:sldMkLst>
        <pc:spChg chg="add mod">
          <ac:chgData name="mii kaibara" userId="d101997de5e49c46" providerId="LiveId" clId="{F217456D-93F6-4778-8418-A1DB5285D4E7}" dt="2024-01-31T12:17:21.112" v="1388" actId="1076"/>
          <ac:spMkLst>
            <pc:docMk/>
            <pc:sldMk cId="2202976476" sldId="266"/>
            <ac:spMk id="2" creationId="{5336C822-0ACC-C266-A653-1CCA053E3189}"/>
          </ac:spMkLst>
        </pc:spChg>
        <pc:spChg chg="add del mod">
          <ac:chgData name="mii kaibara" userId="d101997de5e49c46" providerId="LiveId" clId="{F217456D-93F6-4778-8418-A1DB5285D4E7}" dt="2024-01-31T12:14:00.968" v="1310" actId="478"/>
          <ac:spMkLst>
            <pc:docMk/>
            <pc:sldMk cId="2202976476" sldId="266"/>
            <ac:spMk id="3" creationId="{F46445C2-56CF-B1E9-3C1F-B93BD4BEBE2D}"/>
          </ac:spMkLst>
        </pc:spChg>
        <pc:spChg chg="mod">
          <ac:chgData name="mii kaibara" userId="d101997de5e49c46" providerId="LiveId" clId="{F217456D-93F6-4778-8418-A1DB5285D4E7}" dt="2024-01-31T12:01:33.320" v="979" actId="20577"/>
          <ac:spMkLst>
            <pc:docMk/>
            <pc:sldMk cId="2202976476" sldId="266"/>
            <ac:spMk id="4" creationId="{1E145A52-7809-6BB3-FA57-98B593C35C0A}"/>
          </ac:spMkLst>
        </pc:spChg>
        <pc:spChg chg="del">
          <ac:chgData name="mii kaibara" userId="d101997de5e49c46" providerId="LiveId" clId="{F217456D-93F6-4778-8418-A1DB5285D4E7}" dt="2024-01-31T12:01:54.854" v="980" actId="478"/>
          <ac:spMkLst>
            <pc:docMk/>
            <pc:sldMk cId="2202976476" sldId="266"/>
            <ac:spMk id="6" creationId="{008B8092-3AC4-9858-541B-79EEA6820BBF}"/>
          </ac:spMkLst>
        </pc:spChg>
        <pc:spChg chg="del">
          <ac:chgData name="mii kaibara" userId="d101997de5e49c46" providerId="LiveId" clId="{F217456D-93F6-4778-8418-A1DB5285D4E7}" dt="2024-01-31T12:01:55.663" v="981" actId="478"/>
          <ac:spMkLst>
            <pc:docMk/>
            <pc:sldMk cId="2202976476" sldId="266"/>
            <ac:spMk id="7" creationId="{C0967475-6CFC-22DC-F539-030F2F1760F5}"/>
          </ac:spMkLst>
        </pc:spChg>
        <pc:spChg chg="del">
          <ac:chgData name="mii kaibara" userId="d101997de5e49c46" providerId="LiveId" clId="{F217456D-93F6-4778-8418-A1DB5285D4E7}" dt="2024-01-31T12:01:56.923" v="982" actId="478"/>
          <ac:spMkLst>
            <pc:docMk/>
            <pc:sldMk cId="2202976476" sldId="266"/>
            <ac:spMk id="8" creationId="{9F7658CB-B2C6-4A24-89D1-11A4B572F5B8}"/>
          </ac:spMkLst>
        </pc:spChg>
        <pc:spChg chg="add del mod">
          <ac:chgData name="mii kaibara" userId="d101997de5e49c46" providerId="LiveId" clId="{F217456D-93F6-4778-8418-A1DB5285D4E7}" dt="2024-02-02T03:46:35.225" v="5564" actId="20577"/>
          <ac:spMkLst>
            <pc:docMk/>
            <pc:sldMk cId="2202976476" sldId="266"/>
            <ac:spMk id="9" creationId="{B5B08FAE-A450-313D-14BE-D9B839EFB3AA}"/>
          </ac:spMkLst>
        </pc:spChg>
        <pc:spChg chg="del">
          <ac:chgData name="mii kaibara" userId="d101997de5e49c46" providerId="LiveId" clId="{F217456D-93F6-4778-8418-A1DB5285D4E7}" dt="2024-01-31T12:16:26.247" v="1355" actId="478"/>
          <ac:spMkLst>
            <pc:docMk/>
            <pc:sldMk cId="2202976476" sldId="266"/>
            <ac:spMk id="12" creationId="{C40D58F3-1543-6D0C-295C-FFF9FCD28F22}"/>
          </ac:spMkLst>
        </pc:spChg>
        <pc:spChg chg="add mod">
          <ac:chgData name="mii kaibara" userId="d101997de5e49c46" providerId="LiveId" clId="{F217456D-93F6-4778-8418-A1DB5285D4E7}" dt="2024-02-02T03:46:37.982" v="5566" actId="20577"/>
          <ac:spMkLst>
            <pc:docMk/>
            <pc:sldMk cId="2202976476" sldId="266"/>
            <ac:spMk id="13" creationId="{27A0CC79-69C8-08E2-5747-B03BDF0C2195}"/>
          </ac:spMkLst>
        </pc:spChg>
        <pc:picChg chg="del">
          <ac:chgData name="mii kaibara" userId="d101997de5e49c46" providerId="LiveId" clId="{F217456D-93F6-4778-8418-A1DB5285D4E7}" dt="2024-01-31T12:01:57.729" v="983" actId="478"/>
          <ac:picMkLst>
            <pc:docMk/>
            <pc:sldMk cId="2202976476" sldId="266"/>
            <ac:picMk id="5" creationId="{2A35B006-3324-B1D6-1078-308D61362EFA}"/>
          </ac:picMkLst>
        </pc:picChg>
        <pc:picChg chg="add mod">
          <ac:chgData name="mii kaibara" userId="d101997de5e49c46" providerId="LiveId" clId="{F217456D-93F6-4778-8418-A1DB5285D4E7}" dt="2024-01-31T12:16:20.685" v="1353" actId="1076"/>
          <ac:picMkLst>
            <pc:docMk/>
            <pc:sldMk cId="2202976476" sldId="266"/>
            <ac:picMk id="10" creationId="{95147E22-B9D1-60F7-B3E8-12084C95E415}"/>
          </ac:picMkLst>
        </pc:picChg>
        <pc:picChg chg="add mod modCrop">
          <ac:chgData name="mii kaibara" userId="d101997de5e49c46" providerId="LiveId" clId="{F217456D-93F6-4778-8418-A1DB5285D4E7}" dt="2024-01-31T12:16:50.497" v="1370" actId="1076"/>
          <ac:picMkLst>
            <pc:docMk/>
            <pc:sldMk cId="2202976476" sldId="266"/>
            <ac:picMk id="11" creationId="{45A3CBEA-3FEF-51A4-A12E-8595CB48B962}"/>
          </ac:picMkLst>
        </pc:picChg>
      </pc:sldChg>
      <pc:sldChg chg="addSp delSp modSp add mod">
        <pc:chgData name="mii kaibara" userId="d101997de5e49c46" providerId="LiveId" clId="{F217456D-93F6-4778-8418-A1DB5285D4E7}" dt="2024-02-02T03:46:48.363" v="5572" actId="20577"/>
        <pc:sldMkLst>
          <pc:docMk/>
          <pc:sldMk cId="2398415771" sldId="267"/>
        </pc:sldMkLst>
        <pc:spChg chg="add del mod">
          <ac:chgData name="mii kaibara" userId="d101997de5e49c46" providerId="LiveId" clId="{F217456D-93F6-4778-8418-A1DB5285D4E7}" dt="2024-01-31T12:33:38.167" v="1594" actId="478"/>
          <ac:spMkLst>
            <pc:docMk/>
            <pc:sldMk cId="2398415771" sldId="267"/>
            <ac:spMk id="2" creationId="{16CA5E5D-406D-7219-F6FA-E2EF7BD0BC67}"/>
          </ac:spMkLst>
        </pc:spChg>
        <pc:spChg chg="del">
          <ac:chgData name="mii kaibara" userId="d101997de5e49c46" providerId="LiveId" clId="{F217456D-93F6-4778-8418-A1DB5285D4E7}" dt="2024-01-31T12:18:04.028" v="1390" actId="478"/>
          <ac:spMkLst>
            <pc:docMk/>
            <pc:sldMk cId="2398415771" sldId="267"/>
            <ac:spMk id="2" creationId="{5336C822-0ACC-C266-A653-1CCA053E3189}"/>
          </ac:spMkLst>
        </pc:spChg>
        <pc:spChg chg="add mod">
          <ac:chgData name="mii kaibara" userId="d101997de5e49c46" providerId="LiveId" clId="{F217456D-93F6-4778-8418-A1DB5285D4E7}" dt="2024-01-31T12:35:25.541" v="1620" actId="164"/>
          <ac:spMkLst>
            <pc:docMk/>
            <pc:sldMk cId="2398415771" sldId="267"/>
            <ac:spMk id="3" creationId="{B61C460A-7801-45B5-96FB-CF94176F71FF}"/>
          </ac:spMkLst>
        </pc:spChg>
        <pc:spChg chg="add del">
          <ac:chgData name="mii kaibara" userId="d101997de5e49c46" providerId="LiveId" clId="{F217456D-93F6-4778-8418-A1DB5285D4E7}" dt="2024-01-31T12:22:52.658" v="1499" actId="478"/>
          <ac:spMkLst>
            <pc:docMk/>
            <pc:sldMk cId="2398415771" sldId="267"/>
            <ac:spMk id="3" creationId="{CBA7CFF3-1C84-CA92-6BFE-254E5DE1F9FB}"/>
          </ac:spMkLst>
        </pc:spChg>
        <pc:spChg chg="del mod">
          <ac:chgData name="mii kaibara" userId="d101997de5e49c46" providerId="LiveId" clId="{F217456D-93F6-4778-8418-A1DB5285D4E7}" dt="2024-01-31T12:35:53.585" v="1651" actId="478"/>
          <ac:spMkLst>
            <pc:docMk/>
            <pc:sldMk cId="2398415771" sldId="267"/>
            <ac:spMk id="4" creationId="{1E145A52-7809-6BB3-FA57-98B593C35C0A}"/>
          </ac:spMkLst>
        </pc:spChg>
        <pc:spChg chg="add mod">
          <ac:chgData name="mii kaibara" userId="d101997de5e49c46" providerId="LiveId" clId="{F217456D-93F6-4778-8418-A1DB5285D4E7}" dt="2024-01-31T12:22:43.896" v="1497" actId="164"/>
          <ac:spMkLst>
            <pc:docMk/>
            <pc:sldMk cId="2398415771" sldId="267"/>
            <ac:spMk id="5" creationId="{93CA71FA-8F7A-67E9-09EE-D669825CD773}"/>
          </ac:spMkLst>
        </pc:spChg>
        <pc:spChg chg="add mod">
          <ac:chgData name="mii kaibara" userId="d101997de5e49c46" providerId="LiveId" clId="{F217456D-93F6-4778-8418-A1DB5285D4E7}" dt="2024-01-31T12:22:43.896" v="1497" actId="164"/>
          <ac:spMkLst>
            <pc:docMk/>
            <pc:sldMk cId="2398415771" sldId="267"/>
            <ac:spMk id="6" creationId="{C2DD7E51-5883-F080-34DD-2DF2D1D2E8CB}"/>
          </ac:spMkLst>
        </pc:spChg>
        <pc:spChg chg="add mod">
          <ac:chgData name="mii kaibara" userId="d101997de5e49c46" providerId="LiveId" clId="{F217456D-93F6-4778-8418-A1DB5285D4E7}" dt="2024-01-31T12:22:43.896" v="1497" actId="164"/>
          <ac:spMkLst>
            <pc:docMk/>
            <pc:sldMk cId="2398415771" sldId="267"/>
            <ac:spMk id="7" creationId="{658E6697-9D13-5D46-BB32-FDB117D6155F}"/>
          </ac:spMkLst>
        </pc:spChg>
        <pc:spChg chg="add mod">
          <ac:chgData name="mii kaibara" userId="d101997de5e49c46" providerId="LiveId" clId="{F217456D-93F6-4778-8418-A1DB5285D4E7}" dt="2024-01-31T12:22:43.896" v="1497" actId="164"/>
          <ac:spMkLst>
            <pc:docMk/>
            <pc:sldMk cId="2398415771" sldId="267"/>
            <ac:spMk id="8" creationId="{48F78347-0C4E-C71E-3D14-DCB24C144D52}"/>
          </ac:spMkLst>
        </pc:spChg>
        <pc:spChg chg="del">
          <ac:chgData name="mii kaibara" userId="d101997de5e49c46" providerId="LiveId" clId="{F217456D-93F6-4778-8418-A1DB5285D4E7}" dt="2024-01-31T12:18:05.893" v="1392" actId="478"/>
          <ac:spMkLst>
            <pc:docMk/>
            <pc:sldMk cId="2398415771" sldId="267"/>
            <ac:spMk id="9" creationId="{B5B08FAE-A450-313D-14BE-D9B839EFB3AA}"/>
          </ac:spMkLst>
        </pc:spChg>
        <pc:spChg chg="add mod">
          <ac:chgData name="mii kaibara" userId="d101997de5e49c46" providerId="LiveId" clId="{F217456D-93F6-4778-8418-A1DB5285D4E7}" dt="2024-01-31T12:22:43.896" v="1497" actId="164"/>
          <ac:spMkLst>
            <pc:docMk/>
            <pc:sldMk cId="2398415771" sldId="267"/>
            <ac:spMk id="12" creationId="{9B5E87FB-4CCC-E4FB-F218-7280B2CE86D4}"/>
          </ac:spMkLst>
        </pc:spChg>
        <pc:spChg chg="add del mod">
          <ac:chgData name="mii kaibara" userId="d101997de5e49c46" providerId="LiveId" clId="{F217456D-93F6-4778-8418-A1DB5285D4E7}" dt="2024-02-02T03:46:48.363" v="5572" actId="20577"/>
          <ac:spMkLst>
            <pc:docMk/>
            <pc:sldMk cId="2398415771" sldId="267"/>
            <ac:spMk id="13" creationId="{27A0CC79-69C8-08E2-5747-B03BDF0C2195}"/>
          </ac:spMkLst>
        </pc:spChg>
        <pc:spChg chg="add mod">
          <ac:chgData name="mii kaibara" userId="d101997de5e49c46" providerId="LiveId" clId="{F217456D-93F6-4778-8418-A1DB5285D4E7}" dt="2024-01-31T12:22:43.896" v="1497" actId="164"/>
          <ac:spMkLst>
            <pc:docMk/>
            <pc:sldMk cId="2398415771" sldId="267"/>
            <ac:spMk id="14" creationId="{962049BF-2682-823F-586D-97811FD3ABCA}"/>
          </ac:spMkLst>
        </pc:spChg>
        <pc:spChg chg="add mod">
          <ac:chgData name="mii kaibara" userId="d101997de5e49c46" providerId="LiveId" clId="{F217456D-93F6-4778-8418-A1DB5285D4E7}" dt="2024-01-31T12:23:02.506" v="1501" actId="14100"/>
          <ac:spMkLst>
            <pc:docMk/>
            <pc:sldMk cId="2398415771" sldId="267"/>
            <ac:spMk id="15" creationId="{001C2874-4FAC-688E-97F2-60BA8B867553}"/>
          </ac:spMkLst>
        </pc:spChg>
        <pc:spChg chg="add mod">
          <ac:chgData name="mii kaibara" userId="d101997de5e49c46" providerId="LiveId" clId="{F217456D-93F6-4778-8418-A1DB5285D4E7}" dt="2024-01-31T12:35:25.541" v="1620" actId="164"/>
          <ac:spMkLst>
            <pc:docMk/>
            <pc:sldMk cId="2398415771" sldId="267"/>
            <ac:spMk id="17" creationId="{1AFA5D43-D2CB-C678-600A-360505360A81}"/>
          </ac:spMkLst>
        </pc:spChg>
        <pc:spChg chg="add del mod">
          <ac:chgData name="mii kaibara" userId="d101997de5e49c46" providerId="LiveId" clId="{F217456D-93F6-4778-8418-A1DB5285D4E7}" dt="2024-01-31T12:36:02.002" v="1653" actId="478"/>
          <ac:spMkLst>
            <pc:docMk/>
            <pc:sldMk cId="2398415771" sldId="267"/>
            <ac:spMk id="18" creationId="{FC916244-D7F4-0405-0450-E135AD005031}"/>
          </ac:spMkLst>
        </pc:spChg>
        <pc:spChg chg="add del mod">
          <ac:chgData name="mii kaibara" userId="d101997de5e49c46" providerId="LiveId" clId="{F217456D-93F6-4778-8418-A1DB5285D4E7}" dt="2024-01-31T12:36:04.745" v="1654" actId="478"/>
          <ac:spMkLst>
            <pc:docMk/>
            <pc:sldMk cId="2398415771" sldId="267"/>
            <ac:spMk id="21" creationId="{8419E0EB-E01F-2DB4-F3A3-AC98416B5888}"/>
          </ac:spMkLst>
        </pc:spChg>
        <pc:spChg chg="add mod">
          <ac:chgData name="mii kaibara" userId="d101997de5e49c46" providerId="LiveId" clId="{F217456D-93F6-4778-8418-A1DB5285D4E7}" dt="2024-01-31T12:36:11.102" v="1665" actId="20577"/>
          <ac:spMkLst>
            <pc:docMk/>
            <pc:sldMk cId="2398415771" sldId="267"/>
            <ac:spMk id="22" creationId="{5660B4AA-F6D4-7579-18D7-07C2AF4999A3}"/>
          </ac:spMkLst>
        </pc:spChg>
        <pc:spChg chg="add mod">
          <ac:chgData name="mii kaibara" userId="d101997de5e49c46" providerId="LiveId" clId="{F217456D-93F6-4778-8418-A1DB5285D4E7}" dt="2024-01-31T12:42:18.037" v="2339" actId="20577"/>
          <ac:spMkLst>
            <pc:docMk/>
            <pc:sldMk cId="2398415771" sldId="267"/>
            <ac:spMk id="24" creationId="{BBA1A6DC-CA83-6C73-537E-C2C349E0EB76}"/>
          </ac:spMkLst>
        </pc:spChg>
        <pc:spChg chg="add del mod ord">
          <ac:chgData name="mii kaibara" userId="d101997de5e49c46" providerId="LiveId" clId="{F217456D-93F6-4778-8418-A1DB5285D4E7}" dt="2024-01-31T12:43:24.662" v="2349" actId="478"/>
          <ac:spMkLst>
            <pc:docMk/>
            <pc:sldMk cId="2398415771" sldId="267"/>
            <ac:spMk id="25" creationId="{9B7A954C-83F0-310C-5232-621469EA9A31}"/>
          </ac:spMkLst>
        </pc:spChg>
        <pc:spChg chg="add mod">
          <ac:chgData name="mii kaibara" userId="d101997de5e49c46" providerId="LiveId" clId="{F217456D-93F6-4778-8418-A1DB5285D4E7}" dt="2024-01-31T12:35:25.541" v="1620" actId="164"/>
          <ac:spMkLst>
            <pc:docMk/>
            <pc:sldMk cId="2398415771" sldId="267"/>
            <ac:spMk id="26" creationId="{9F80A42D-F052-69F6-5048-0937FE026744}"/>
          </ac:spMkLst>
        </pc:spChg>
        <pc:spChg chg="add mod">
          <ac:chgData name="mii kaibara" userId="d101997de5e49c46" providerId="LiveId" clId="{F217456D-93F6-4778-8418-A1DB5285D4E7}" dt="2024-01-31T12:35:25.541" v="1620" actId="164"/>
          <ac:spMkLst>
            <pc:docMk/>
            <pc:sldMk cId="2398415771" sldId="267"/>
            <ac:spMk id="27" creationId="{CC945FBA-843D-1623-17AC-6D7245E8B728}"/>
          </ac:spMkLst>
        </pc:spChg>
        <pc:spChg chg="add mod">
          <ac:chgData name="mii kaibara" userId="d101997de5e49c46" providerId="LiveId" clId="{F217456D-93F6-4778-8418-A1DB5285D4E7}" dt="2024-01-31T12:35:25.541" v="1620" actId="164"/>
          <ac:spMkLst>
            <pc:docMk/>
            <pc:sldMk cId="2398415771" sldId="267"/>
            <ac:spMk id="28" creationId="{59282335-7122-12F9-9935-C6DBC5E85873}"/>
          </ac:spMkLst>
        </pc:spChg>
        <pc:spChg chg="add del mod">
          <ac:chgData name="mii kaibara" userId="d101997de5e49c46" providerId="LiveId" clId="{F217456D-93F6-4778-8418-A1DB5285D4E7}" dt="2024-01-31T12:30:31.882" v="1586" actId="478"/>
          <ac:spMkLst>
            <pc:docMk/>
            <pc:sldMk cId="2398415771" sldId="267"/>
            <ac:spMk id="29" creationId="{C1B2D1DD-7E85-D98F-A55D-C1917E31E679}"/>
          </ac:spMkLst>
        </pc:spChg>
        <pc:grpChg chg="add mod">
          <ac:chgData name="mii kaibara" userId="d101997de5e49c46" providerId="LiveId" clId="{F217456D-93F6-4778-8418-A1DB5285D4E7}" dt="2024-01-31T12:38:09.881" v="1864" actId="1076"/>
          <ac:grpSpMkLst>
            <pc:docMk/>
            <pc:sldMk cId="2398415771" sldId="267"/>
            <ac:grpSpMk id="10" creationId="{6ACCB1A4-4ACA-8C3D-62DE-EAE900613622}"/>
          </ac:grpSpMkLst>
        </pc:grpChg>
        <pc:grpChg chg="add mod">
          <ac:chgData name="mii kaibara" userId="d101997de5e49c46" providerId="LiveId" clId="{F217456D-93F6-4778-8418-A1DB5285D4E7}" dt="2024-01-31T12:35:25.541" v="1620" actId="164"/>
          <ac:grpSpMkLst>
            <pc:docMk/>
            <pc:sldMk cId="2398415771" sldId="267"/>
            <ac:grpSpMk id="16" creationId="{97BA50A4-B6B4-152A-304A-1BD860D6DCF1}"/>
          </ac:grpSpMkLst>
        </pc:grpChg>
        <pc:picChg chg="del">
          <ac:chgData name="mii kaibara" userId="d101997de5e49c46" providerId="LiveId" clId="{F217456D-93F6-4778-8418-A1DB5285D4E7}" dt="2024-01-31T12:18:05.105" v="1391" actId="478"/>
          <ac:picMkLst>
            <pc:docMk/>
            <pc:sldMk cId="2398415771" sldId="267"/>
            <ac:picMk id="10" creationId="{95147E22-B9D1-60F7-B3E8-12084C95E415}"/>
          </ac:picMkLst>
        </pc:picChg>
        <pc:picChg chg="del">
          <ac:chgData name="mii kaibara" userId="d101997de5e49c46" providerId="LiveId" clId="{F217456D-93F6-4778-8418-A1DB5285D4E7}" dt="2024-01-31T12:18:04.028" v="1390" actId="478"/>
          <ac:picMkLst>
            <pc:docMk/>
            <pc:sldMk cId="2398415771" sldId="267"/>
            <ac:picMk id="11" creationId="{45A3CBEA-3FEF-51A4-A12E-8595CB48B962}"/>
          </ac:picMkLst>
        </pc:picChg>
        <pc:picChg chg="add mod">
          <ac:chgData name="mii kaibara" userId="d101997de5e49c46" providerId="LiveId" clId="{F217456D-93F6-4778-8418-A1DB5285D4E7}" dt="2024-01-31T12:35:25.541" v="1620" actId="164"/>
          <ac:picMkLst>
            <pc:docMk/>
            <pc:sldMk cId="2398415771" sldId="267"/>
            <ac:picMk id="23" creationId="{B9BFBB9C-87D1-8D1A-465F-E21D24947970}"/>
          </ac:picMkLst>
        </pc:picChg>
        <pc:cxnChg chg="add mod">
          <ac:chgData name="mii kaibara" userId="d101997de5e49c46" providerId="LiveId" clId="{F217456D-93F6-4778-8418-A1DB5285D4E7}" dt="2024-01-31T12:35:25.541" v="1620" actId="164"/>
          <ac:cxnSpMkLst>
            <pc:docMk/>
            <pc:sldMk cId="2398415771" sldId="267"/>
            <ac:cxnSpMk id="19" creationId="{0E2106AE-C5BE-B8FB-66CF-98341B42D14D}"/>
          </ac:cxnSpMkLst>
        </pc:cxnChg>
        <pc:cxnChg chg="add mod">
          <ac:chgData name="mii kaibara" userId="d101997de5e49c46" providerId="LiveId" clId="{F217456D-93F6-4778-8418-A1DB5285D4E7}" dt="2024-01-31T12:35:25.541" v="1620" actId="164"/>
          <ac:cxnSpMkLst>
            <pc:docMk/>
            <pc:sldMk cId="2398415771" sldId="267"/>
            <ac:cxnSpMk id="20" creationId="{4273EB4A-8383-54DD-7751-2FFEDC3E1513}"/>
          </ac:cxnSpMkLst>
        </pc:cxnChg>
        <pc:cxnChg chg="add mod ord">
          <ac:chgData name="mii kaibara" userId="d101997de5e49c46" providerId="LiveId" clId="{F217456D-93F6-4778-8418-A1DB5285D4E7}" dt="2024-01-31T12:43:18.308" v="2348" actId="170"/>
          <ac:cxnSpMkLst>
            <pc:docMk/>
            <pc:sldMk cId="2398415771" sldId="267"/>
            <ac:cxnSpMk id="31" creationId="{97A2B494-5182-33F1-FB8D-272DFB7C6138}"/>
          </ac:cxnSpMkLst>
        </pc:cxnChg>
        <pc:cxnChg chg="add mod">
          <ac:chgData name="mii kaibara" userId="d101997de5e49c46" providerId="LiveId" clId="{F217456D-93F6-4778-8418-A1DB5285D4E7}" dt="2024-01-31T12:35:25.541" v="1620" actId="164"/>
          <ac:cxnSpMkLst>
            <pc:docMk/>
            <pc:sldMk cId="2398415771" sldId="267"/>
            <ac:cxnSpMk id="33" creationId="{C3E6BC64-6179-3C4A-648A-A85ED95FCD99}"/>
          </ac:cxnSpMkLst>
        </pc:cxnChg>
      </pc:sldChg>
      <pc:sldChg chg="new del">
        <pc:chgData name="mii kaibara" userId="d101997de5e49c46" providerId="LiveId" clId="{F217456D-93F6-4778-8418-A1DB5285D4E7}" dt="2024-01-31T12:19:02.562" v="1397" actId="47"/>
        <pc:sldMkLst>
          <pc:docMk/>
          <pc:sldMk cId="610701568" sldId="268"/>
        </pc:sldMkLst>
      </pc:sldChg>
      <pc:sldChg chg="addSp delSp modSp add del mod">
        <pc:chgData name="mii kaibara" userId="d101997de5e49c46" providerId="LiveId" clId="{F217456D-93F6-4778-8418-A1DB5285D4E7}" dt="2024-02-02T03:33:03.607" v="5282" actId="47"/>
        <pc:sldMkLst>
          <pc:docMk/>
          <pc:sldMk cId="0" sldId="269"/>
        </pc:sldMkLst>
        <pc:spChg chg="add del mod">
          <ac:chgData name="mii kaibara" userId="d101997de5e49c46" providerId="LiveId" clId="{F217456D-93F6-4778-8418-A1DB5285D4E7}" dt="2024-02-02T03:32:41.901" v="5262" actId="478"/>
          <ac:spMkLst>
            <pc:docMk/>
            <pc:sldMk cId="0" sldId="269"/>
            <ac:spMk id="2" creationId="{839580A9-AD1E-A91D-F0DE-1927E1B03D6A}"/>
          </ac:spMkLst>
        </pc:spChg>
        <pc:spChg chg="add mod">
          <ac:chgData name="mii kaibara" userId="d101997de5e49c46" providerId="LiveId" clId="{F217456D-93F6-4778-8418-A1DB5285D4E7}" dt="2024-02-02T03:32:36.754" v="5260" actId="478"/>
          <ac:spMkLst>
            <pc:docMk/>
            <pc:sldMk cId="0" sldId="269"/>
            <ac:spMk id="4" creationId="{81168EB4-1594-64D8-963B-89D6E9595F81}"/>
          </ac:spMkLst>
        </pc:spChg>
        <pc:spChg chg="add mod">
          <ac:chgData name="mii kaibara" userId="d101997de5e49c46" providerId="LiveId" clId="{F217456D-93F6-4778-8418-A1DB5285D4E7}" dt="2024-02-02T03:32:56.639" v="5281" actId="20577"/>
          <ac:spMkLst>
            <pc:docMk/>
            <pc:sldMk cId="0" sldId="269"/>
            <ac:spMk id="5" creationId="{C8B559E7-1D0C-AFB5-01A8-B0BA0451E1B3}"/>
          </ac:spMkLst>
        </pc:spChg>
        <pc:spChg chg="del">
          <ac:chgData name="mii kaibara" userId="d101997de5e49c46" providerId="LiveId" clId="{F217456D-93F6-4778-8418-A1DB5285D4E7}" dt="2024-02-02T03:32:36.754" v="5260" actId="478"/>
          <ac:spMkLst>
            <pc:docMk/>
            <pc:sldMk cId="0" sldId="269"/>
            <ac:spMk id="126" creationId="{00000000-0000-0000-0000-000000000000}"/>
          </ac:spMkLst>
        </pc:spChg>
        <pc:spChg chg="del">
          <ac:chgData name="mii kaibara" userId="d101997de5e49c46" providerId="LiveId" clId="{F217456D-93F6-4778-8418-A1DB5285D4E7}" dt="2024-01-31T12:21:06.140" v="1456" actId="478"/>
          <ac:spMkLst>
            <pc:docMk/>
            <pc:sldMk cId="0" sldId="269"/>
            <ac:spMk id="131" creationId="{00000000-0000-0000-0000-000000000000}"/>
          </ac:spMkLst>
        </pc:spChg>
        <pc:spChg chg="mod">
          <ac:chgData name="mii kaibara" userId="d101997de5e49c46" providerId="LiveId" clId="{F217456D-93F6-4778-8418-A1DB5285D4E7}" dt="2024-02-02T03:32:32.114" v="5259" actId="1076"/>
          <ac:spMkLst>
            <pc:docMk/>
            <pc:sldMk cId="0" sldId="269"/>
            <ac:spMk id="132" creationId="{00000000-0000-0000-0000-000000000000}"/>
          </ac:spMkLst>
        </pc:spChg>
        <pc:spChg chg="del mod">
          <ac:chgData name="mii kaibara" userId="d101997de5e49c46" providerId="LiveId" clId="{F217456D-93F6-4778-8418-A1DB5285D4E7}" dt="2024-01-31T14:41:44.331" v="2995" actId="478"/>
          <ac:spMkLst>
            <pc:docMk/>
            <pc:sldMk cId="0" sldId="269"/>
            <ac:spMk id="133" creationId="{00000000-0000-0000-0000-000000000000}"/>
          </ac:spMkLst>
        </pc:spChg>
        <pc:spChg chg="del">
          <ac:chgData name="mii kaibara" userId="d101997de5e49c46" providerId="LiveId" clId="{F217456D-93F6-4778-8418-A1DB5285D4E7}" dt="2024-01-31T12:21:07.823" v="1458" actId="478"/>
          <ac:spMkLst>
            <pc:docMk/>
            <pc:sldMk cId="0" sldId="269"/>
            <ac:spMk id="139" creationId="{00000000-0000-0000-0000-000000000000}"/>
          </ac:spMkLst>
        </pc:spChg>
        <pc:picChg chg="del">
          <ac:chgData name="mii kaibara" userId="d101997de5e49c46" providerId="LiveId" clId="{F217456D-93F6-4778-8418-A1DB5285D4E7}" dt="2024-01-31T14:41:41.696" v="2992" actId="478"/>
          <ac:picMkLst>
            <pc:docMk/>
            <pc:sldMk cId="0" sldId="269"/>
            <ac:picMk id="127" creationId="{00000000-0000-0000-0000-000000000000}"/>
          </ac:picMkLst>
        </pc:picChg>
        <pc:picChg chg="del">
          <ac:chgData name="mii kaibara" userId="d101997de5e49c46" providerId="LiveId" clId="{F217456D-93F6-4778-8418-A1DB5285D4E7}" dt="2024-01-31T12:21:04.509" v="1454" actId="478"/>
          <ac:picMkLst>
            <pc:docMk/>
            <pc:sldMk cId="0" sldId="269"/>
            <ac:picMk id="128" creationId="{00000000-0000-0000-0000-000000000000}"/>
          </ac:picMkLst>
        </pc:picChg>
        <pc:picChg chg="del">
          <ac:chgData name="mii kaibara" userId="d101997de5e49c46" providerId="LiveId" clId="{F217456D-93F6-4778-8418-A1DB5285D4E7}" dt="2024-01-31T12:21:04.788" v="1455" actId="478"/>
          <ac:picMkLst>
            <pc:docMk/>
            <pc:sldMk cId="0" sldId="269"/>
            <ac:picMk id="129" creationId="{00000000-0000-0000-0000-000000000000}"/>
          </ac:picMkLst>
        </pc:picChg>
        <pc:picChg chg="mod">
          <ac:chgData name="mii kaibara" userId="d101997de5e49c46" providerId="LiveId" clId="{F217456D-93F6-4778-8418-A1DB5285D4E7}" dt="2024-02-02T03:32:29.847" v="5257" actId="1076"/>
          <ac:picMkLst>
            <pc:docMk/>
            <pc:sldMk cId="0" sldId="269"/>
            <ac:picMk id="130" creationId="{00000000-0000-0000-0000-000000000000}"/>
          </ac:picMkLst>
        </pc:picChg>
        <pc:picChg chg="mod">
          <ac:chgData name="mii kaibara" userId="d101997de5e49c46" providerId="LiveId" clId="{F217456D-93F6-4778-8418-A1DB5285D4E7}" dt="2024-02-02T03:32:30.587" v="5258" actId="1076"/>
          <ac:picMkLst>
            <pc:docMk/>
            <pc:sldMk cId="0" sldId="269"/>
            <ac:picMk id="134" creationId="{00000000-0000-0000-0000-000000000000}"/>
          </ac:picMkLst>
        </pc:picChg>
        <pc:picChg chg="del">
          <ac:chgData name="mii kaibara" userId="d101997de5e49c46" providerId="LiveId" clId="{F217456D-93F6-4778-8418-A1DB5285D4E7}" dt="2024-01-31T14:41:42.682" v="2993" actId="478"/>
          <ac:picMkLst>
            <pc:docMk/>
            <pc:sldMk cId="0" sldId="269"/>
            <ac:picMk id="135" creationId="{00000000-0000-0000-0000-000000000000}"/>
          </ac:picMkLst>
        </pc:picChg>
        <pc:picChg chg="del">
          <ac:chgData name="mii kaibara" userId="d101997de5e49c46" providerId="LiveId" clId="{F217456D-93F6-4778-8418-A1DB5285D4E7}" dt="2024-01-31T12:21:06.675" v="1457" actId="478"/>
          <ac:picMkLst>
            <pc:docMk/>
            <pc:sldMk cId="0" sldId="269"/>
            <ac:picMk id="136" creationId="{00000000-0000-0000-0000-000000000000}"/>
          </ac:picMkLst>
        </pc:picChg>
        <pc:picChg chg="del">
          <ac:chgData name="mii kaibara" userId="d101997de5e49c46" providerId="LiveId" clId="{F217456D-93F6-4778-8418-A1DB5285D4E7}" dt="2024-01-31T12:21:08.644" v="1459" actId="478"/>
          <ac:picMkLst>
            <pc:docMk/>
            <pc:sldMk cId="0" sldId="269"/>
            <ac:picMk id="137" creationId="{00000000-0000-0000-0000-000000000000}"/>
          </ac:picMkLst>
        </pc:picChg>
        <pc:picChg chg="del">
          <ac:chgData name="mii kaibara" userId="d101997de5e49c46" providerId="LiveId" clId="{F217456D-93F6-4778-8418-A1DB5285D4E7}" dt="2024-01-31T12:21:09.053" v="1460" actId="478"/>
          <ac:picMkLst>
            <pc:docMk/>
            <pc:sldMk cId="0" sldId="269"/>
            <ac:picMk id="138" creationId="{00000000-0000-0000-0000-000000000000}"/>
          </ac:picMkLst>
        </pc:picChg>
      </pc:sldChg>
      <pc:sldChg chg="addSp delSp modSp add del mod">
        <pc:chgData name="mii kaibara" userId="d101997de5e49c46" providerId="LiveId" clId="{F217456D-93F6-4778-8418-A1DB5285D4E7}" dt="2024-02-02T03:41:49.852" v="5480" actId="47"/>
        <pc:sldMkLst>
          <pc:docMk/>
          <pc:sldMk cId="4106894210" sldId="270"/>
        </pc:sldMkLst>
        <pc:spChg chg="add mod">
          <ac:chgData name="mii kaibara" userId="d101997de5e49c46" providerId="LiveId" clId="{F217456D-93F6-4778-8418-A1DB5285D4E7}" dt="2024-02-02T03:29:24.706" v="5116"/>
          <ac:spMkLst>
            <pc:docMk/>
            <pc:sldMk cId="4106894210" sldId="270"/>
            <ac:spMk id="2" creationId="{182E20CE-CDDF-42EF-2BE1-48E4119159A2}"/>
          </ac:spMkLst>
        </pc:spChg>
        <pc:spChg chg="del mod">
          <ac:chgData name="mii kaibara" userId="d101997de5e49c46" providerId="LiveId" clId="{F217456D-93F6-4778-8418-A1DB5285D4E7}" dt="2024-02-02T03:33:49.792" v="5303" actId="478"/>
          <ac:spMkLst>
            <pc:docMk/>
            <pc:sldMk cId="4106894210" sldId="270"/>
            <ac:spMk id="133" creationId="{00000000-0000-0000-0000-000000000000}"/>
          </ac:spMkLst>
        </pc:spChg>
        <pc:picChg chg="del">
          <ac:chgData name="mii kaibara" userId="d101997de5e49c46" providerId="LiveId" clId="{F217456D-93F6-4778-8418-A1DB5285D4E7}" dt="2024-02-02T03:33:47.184" v="5299" actId="478"/>
          <ac:picMkLst>
            <pc:docMk/>
            <pc:sldMk cId="4106894210" sldId="270"/>
            <ac:picMk id="127" creationId="{00000000-0000-0000-0000-000000000000}"/>
          </ac:picMkLst>
        </pc:picChg>
        <pc:picChg chg="del mod">
          <ac:chgData name="mii kaibara" userId="d101997de5e49c46" providerId="LiveId" clId="{F217456D-93F6-4778-8418-A1DB5285D4E7}" dt="2024-02-02T03:33:47.731" v="5301" actId="478"/>
          <ac:picMkLst>
            <pc:docMk/>
            <pc:sldMk cId="4106894210" sldId="270"/>
            <ac:picMk id="135" creationId="{00000000-0000-0000-0000-000000000000}"/>
          </ac:picMkLst>
        </pc:picChg>
      </pc:sldChg>
      <pc:sldChg chg="addSp delSp modSp add mod">
        <pc:chgData name="mii kaibara" userId="d101997de5e49c46" providerId="LiveId" clId="{F217456D-93F6-4778-8418-A1DB5285D4E7}" dt="2024-02-02T03:46:44.270" v="5570" actId="20577"/>
        <pc:sldMkLst>
          <pc:docMk/>
          <pc:sldMk cId="685741804" sldId="271"/>
        </pc:sldMkLst>
        <pc:spChg chg="mod">
          <ac:chgData name="mii kaibara" userId="d101997de5e49c46" providerId="LiveId" clId="{F217456D-93F6-4778-8418-A1DB5285D4E7}" dt="2024-01-31T14:41:03.312" v="2989" actId="20577"/>
          <ac:spMkLst>
            <pc:docMk/>
            <pc:sldMk cId="685741804" sldId="271"/>
            <ac:spMk id="2" creationId="{5336C822-0ACC-C266-A653-1CCA053E3189}"/>
          </ac:spMkLst>
        </pc:spChg>
        <pc:spChg chg="mod">
          <ac:chgData name="mii kaibara" userId="d101997de5e49c46" providerId="LiveId" clId="{F217456D-93F6-4778-8418-A1DB5285D4E7}" dt="2024-01-31T12:43:49.931" v="2362" actId="20577"/>
          <ac:spMkLst>
            <pc:docMk/>
            <pc:sldMk cId="685741804" sldId="271"/>
            <ac:spMk id="4" creationId="{1E145A52-7809-6BB3-FA57-98B593C35C0A}"/>
          </ac:spMkLst>
        </pc:spChg>
        <pc:spChg chg="add mod">
          <ac:chgData name="mii kaibara" userId="d101997de5e49c46" providerId="LiveId" clId="{F217456D-93F6-4778-8418-A1DB5285D4E7}" dt="2024-01-31T14:41:11.623" v="2991" actId="1076"/>
          <ac:spMkLst>
            <pc:docMk/>
            <pc:sldMk cId="685741804" sldId="271"/>
            <ac:spMk id="6" creationId="{7CC44F1F-CEE8-BBCC-339A-80491839ED05}"/>
          </ac:spMkLst>
        </pc:spChg>
        <pc:spChg chg="mod">
          <ac:chgData name="mii kaibara" userId="d101997de5e49c46" providerId="LiveId" clId="{F217456D-93F6-4778-8418-A1DB5285D4E7}" dt="2024-02-02T03:46:42.045" v="5568" actId="20577"/>
          <ac:spMkLst>
            <pc:docMk/>
            <pc:sldMk cId="685741804" sldId="271"/>
            <ac:spMk id="9" creationId="{B5B08FAE-A450-313D-14BE-D9B839EFB3AA}"/>
          </ac:spMkLst>
        </pc:spChg>
        <pc:spChg chg="mod">
          <ac:chgData name="mii kaibara" userId="d101997de5e49c46" providerId="LiveId" clId="{F217456D-93F6-4778-8418-A1DB5285D4E7}" dt="2024-02-02T03:46:44.270" v="5570" actId="20577"/>
          <ac:spMkLst>
            <pc:docMk/>
            <pc:sldMk cId="685741804" sldId="271"/>
            <ac:spMk id="13" creationId="{27A0CC79-69C8-08E2-5747-B03BDF0C2195}"/>
          </ac:spMkLst>
        </pc:spChg>
        <pc:picChg chg="add mod">
          <ac:chgData name="mii kaibara" userId="d101997de5e49c46" providerId="LiveId" clId="{F217456D-93F6-4778-8418-A1DB5285D4E7}" dt="2024-01-31T12:48:40.319" v="2795" actId="1076"/>
          <ac:picMkLst>
            <pc:docMk/>
            <pc:sldMk cId="685741804" sldId="271"/>
            <ac:picMk id="3" creationId="{2EF71B70-F8DC-B00F-5CBB-A64B170C39AA}"/>
          </ac:picMkLst>
        </pc:picChg>
        <pc:picChg chg="add mod modCrop">
          <ac:chgData name="mii kaibara" userId="d101997de5e49c46" providerId="LiveId" clId="{F217456D-93F6-4778-8418-A1DB5285D4E7}" dt="2024-01-31T12:48:48.972" v="2797" actId="1076"/>
          <ac:picMkLst>
            <pc:docMk/>
            <pc:sldMk cId="685741804" sldId="271"/>
            <ac:picMk id="5" creationId="{4D5736F0-90F5-193D-C663-6902C208EFDD}"/>
          </ac:picMkLst>
        </pc:picChg>
        <pc:picChg chg="del">
          <ac:chgData name="mii kaibara" userId="d101997de5e49c46" providerId="LiveId" clId="{F217456D-93F6-4778-8418-A1DB5285D4E7}" dt="2024-01-31T12:43:59.365" v="2372" actId="478"/>
          <ac:picMkLst>
            <pc:docMk/>
            <pc:sldMk cId="685741804" sldId="271"/>
            <ac:picMk id="10" creationId="{95147E22-B9D1-60F7-B3E8-12084C95E415}"/>
          </ac:picMkLst>
        </pc:picChg>
        <pc:picChg chg="del">
          <ac:chgData name="mii kaibara" userId="d101997de5e49c46" providerId="LiveId" clId="{F217456D-93F6-4778-8418-A1DB5285D4E7}" dt="2024-01-31T12:43:59.900" v="2373" actId="478"/>
          <ac:picMkLst>
            <pc:docMk/>
            <pc:sldMk cId="685741804" sldId="271"/>
            <ac:picMk id="11" creationId="{45A3CBEA-3FEF-51A4-A12E-8595CB48B962}"/>
          </ac:picMkLst>
        </pc:picChg>
      </pc:sldChg>
      <pc:sldChg chg="addSp delSp modSp add mod">
        <pc:chgData name="mii kaibara" userId="d101997de5e49c46" providerId="LiveId" clId="{F217456D-93F6-4778-8418-A1DB5285D4E7}" dt="2024-01-31T14:48:37.858" v="3248" actId="1076"/>
        <pc:sldMkLst>
          <pc:docMk/>
          <pc:sldMk cId="3111677204" sldId="272"/>
        </pc:sldMkLst>
        <pc:spChg chg="mod">
          <ac:chgData name="mii kaibara" userId="d101997de5e49c46" providerId="LiveId" clId="{F217456D-93F6-4778-8418-A1DB5285D4E7}" dt="2024-01-31T14:45:23.304" v="3178" actId="20577"/>
          <ac:spMkLst>
            <pc:docMk/>
            <pc:sldMk cId="3111677204" sldId="272"/>
            <ac:spMk id="4" creationId="{1E145A52-7809-6BB3-FA57-98B593C35C0A}"/>
          </ac:spMkLst>
        </pc:spChg>
        <pc:spChg chg="del">
          <ac:chgData name="mii kaibara" userId="d101997de5e49c46" providerId="LiveId" clId="{F217456D-93F6-4778-8418-A1DB5285D4E7}" dt="2024-01-31T14:45:16.627" v="3158" actId="478"/>
          <ac:spMkLst>
            <pc:docMk/>
            <pc:sldMk cId="3111677204" sldId="272"/>
            <ac:spMk id="6" creationId="{008B8092-3AC4-9858-541B-79EEA6820BBF}"/>
          </ac:spMkLst>
        </pc:spChg>
        <pc:spChg chg="add mod">
          <ac:chgData name="mii kaibara" userId="d101997de5e49c46" providerId="LiveId" clId="{F217456D-93F6-4778-8418-A1DB5285D4E7}" dt="2024-01-31T14:48:37.858" v="3248" actId="1076"/>
          <ac:spMkLst>
            <pc:docMk/>
            <pc:sldMk cId="3111677204" sldId="272"/>
            <ac:spMk id="7" creationId="{3DEFD646-7DFC-6B52-00A2-4BDCE136A870}"/>
          </ac:spMkLst>
        </pc:spChg>
        <pc:graphicFrameChg chg="add del mod modGraphic">
          <ac:chgData name="mii kaibara" userId="d101997de5e49c46" providerId="LiveId" clId="{F217456D-93F6-4778-8418-A1DB5285D4E7}" dt="2024-01-31T14:47:49.132" v="3204" actId="478"/>
          <ac:graphicFrameMkLst>
            <pc:docMk/>
            <pc:sldMk cId="3111677204" sldId="272"/>
            <ac:graphicFrameMk id="3" creationId="{BDEEAA97-8386-1D46-9DCD-CF5E17CCF17B}"/>
          </ac:graphicFrameMkLst>
        </pc:graphicFrameChg>
        <pc:picChg chg="add mod">
          <ac:chgData name="mii kaibara" userId="d101997de5e49c46" providerId="LiveId" clId="{F217456D-93F6-4778-8418-A1DB5285D4E7}" dt="2024-01-31T14:48:01.751" v="3206" actId="1076"/>
          <ac:picMkLst>
            <pc:docMk/>
            <pc:sldMk cId="3111677204" sldId="272"/>
            <ac:picMk id="5" creationId="{2149656C-93B7-CABF-4BA5-DE275DB99E20}"/>
          </ac:picMkLst>
        </pc:picChg>
      </pc:sldChg>
      <pc:sldChg chg="delSp new del mod">
        <pc:chgData name="mii kaibara" userId="d101997de5e49c46" providerId="LiveId" clId="{F217456D-93F6-4778-8418-A1DB5285D4E7}" dt="2024-01-31T14:50:49.038" v="3253" actId="47"/>
        <pc:sldMkLst>
          <pc:docMk/>
          <pc:sldMk cId="682130568" sldId="273"/>
        </pc:sldMkLst>
        <pc:spChg chg="del">
          <ac:chgData name="mii kaibara" userId="d101997de5e49c46" providerId="LiveId" clId="{F217456D-93F6-4778-8418-A1DB5285D4E7}" dt="2024-01-31T14:50:44.007" v="3251" actId="478"/>
          <ac:spMkLst>
            <pc:docMk/>
            <pc:sldMk cId="682130568" sldId="273"/>
            <ac:spMk id="2" creationId="{4651796E-4065-CF90-808E-DFBD75B08441}"/>
          </ac:spMkLst>
        </pc:spChg>
        <pc:spChg chg="del">
          <ac:chgData name="mii kaibara" userId="d101997de5e49c46" providerId="LiveId" clId="{F217456D-93F6-4778-8418-A1DB5285D4E7}" dt="2024-01-31T14:50:41.783" v="3250" actId="478"/>
          <ac:spMkLst>
            <pc:docMk/>
            <pc:sldMk cId="682130568" sldId="273"/>
            <ac:spMk id="3" creationId="{18B0ED26-486D-5F3B-C667-68439DE987CF}"/>
          </ac:spMkLst>
        </pc:spChg>
      </pc:sldChg>
      <pc:sldChg chg="addSp delSp modSp add mod">
        <pc:chgData name="mii kaibara" userId="d101997de5e49c46" providerId="LiveId" clId="{F217456D-93F6-4778-8418-A1DB5285D4E7}" dt="2024-02-02T03:47:03.222" v="5576" actId="20577"/>
        <pc:sldMkLst>
          <pc:docMk/>
          <pc:sldMk cId="139901578" sldId="274"/>
        </pc:sldMkLst>
        <pc:spChg chg="add mod">
          <ac:chgData name="mii kaibara" userId="d101997de5e49c46" providerId="LiveId" clId="{F217456D-93F6-4778-8418-A1DB5285D4E7}" dt="2024-01-31T14:56:54.998" v="3601" actId="14100"/>
          <ac:spMkLst>
            <pc:docMk/>
            <pc:sldMk cId="139901578" sldId="274"/>
            <ac:spMk id="3" creationId="{8174227B-D3CF-B1CA-6E91-F2E7F436AEA7}"/>
          </ac:spMkLst>
        </pc:spChg>
        <pc:spChg chg="del">
          <ac:chgData name="mii kaibara" userId="d101997de5e49c46" providerId="LiveId" clId="{F217456D-93F6-4778-8418-A1DB5285D4E7}" dt="2024-01-31T14:50:52.120" v="3255" actId="478"/>
          <ac:spMkLst>
            <pc:docMk/>
            <pc:sldMk cId="139901578" sldId="274"/>
            <ac:spMk id="7" creationId="{3DEFD646-7DFC-6B52-00A2-4BDCE136A870}"/>
          </ac:spMkLst>
        </pc:spChg>
        <pc:spChg chg="add mod">
          <ac:chgData name="mii kaibara" userId="d101997de5e49c46" providerId="LiveId" clId="{F217456D-93F6-4778-8418-A1DB5285D4E7}" dt="2024-02-02T03:47:03.222" v="5576" actId="20577"/>
          <ac:spMkLst>
            <pc:docMk/>
            <pc:sldMk cId="139901578" sldId="274"/>
            <ac:spMk id="8" creationId="{8E09CC48-BE10-1CD0-385D-0E85BD05A6AB}"/>
          </ac:spMkLst>
        </pc:spChg>
        <pc:picChg chg="del">
          <ac:chgData name="mii kaibara" userId="d101997de5e49c46" providerId="LiveId" clId="{F217456D-93F6-4778-8418-A1DB5285D4E7}" dt="2024-01-31T14:50:51.011" v="3254" actId="478"/>
          <ac:picMkLst>
            <pc:docMk/>
            <pc:sldMk cId="139901578" sldId="274"/>
            <ac:picMk id="5" creationId="{2149656C-93B7-CABF-4BA5-DE275DB99E20}"/>
          </ac:picMkLst>
        </pc:picChg>
        <pc:picChg chg="add mod">
          <ac:chgData name="mii kaibara" userId="d101997de5e49c46" providerId="LiveId" clId="{F217456D-93F6-4778-8418-A1DB5285D4E7}" dt="2024-01-31T14:52:15.742" v="3290" actId="1076"/>
          <ac:picMkLst>
            <pc:docMk/>
            <pc:sldMk cId="139901578" sldId="274"/>
            <ac:picMk id="6" creationId="{981E318A-7623-83E0-9303-4E600F335BD6}"/>
          </ac:picMkLst>
        </pc:picChg>
      </pc:sldChg>
      <pc:sldChg chg="modSp add mod">
        <pc:chgData name="mii kaibara" userId="d101997de5e49c46" providerId="LiveId" clId="{F217456D-93F6-4778-8418-A1DB5285D4E7}" dt="2024-02-02T03:46:56.452" v="5574" actId="20577"/>
        <pc:sldMkLst>
          <pc:docMk/>
          <pc:sldMk cId="367271716" sldId="275"/>
        </pc:sldMkLst>
        <pc:spChg chg="mod">
          <ac:chgData name="mii kaibara" userId="d101997de5e49c46" providerId="LiveId" clId="{F217456D-93F6-4778-8418-A1DB5285D4E7}" dt="2024-02-02T03:46:56.452" v="5574" actId="20577"/>
          <ac:spMkLst>
            <pc:docMk/>
            <pc:sldMk cId="367271716" sldId="275"/>
            <ac:spMk id="13" creationId="{27A0CC79-69C8-08E2-5747-B03BDF0C2195}"/>
          </ac:spMkLst>
        </pc:spChg>
        <pc:spChg chg="mod">
          <ac:chgData name="mii kaibara" userId="d101997de5e49c46" providerId="LiveId" clId="{F217456D-93F6-4778-8418-A1DB5285D4E7}" dt="2024-01-31T14:56:10.310" v="3592" actId="2710"/>
          <ac:spMkLst>
            <pc:docMk/>
            <pc:sldMk cId="367271716" sldId="275"/>
            <ac:spMk id="24" creationId="{BBA1A6DC-CA83-6C73-537E-C2C349E0EB76}"/>
          </ac:spMkLst>
        </pc:spChg>
      </pc:sldChg>
      <pc:sldChg chg="addSp delSp modSp new mod">
        <pc:chgData name="mii kaibara" userId="d101997de5e49c46" providerId="LiveId" clId="{F217456D-93F6-4778-8418-A1DB5285D4E7}" dt="2024-02-02T03:47:12.542" v="5578" actId="20577"/>
        <pc:sldMkLst>
          <pc:docMk/>
          <pc:sldMk cId="144648199" sldId="276"/>
        </pc:sldMkLst>
        <pc:spChg chg="add mod">
          <ac:chgData name="mii kaibara" userId="d101997de5e49c46" providerId="LiveId" clId="{F217456D-93F6-4778-8418-A1DB5285D4E7}" dt="2024-01-31T14:59:33.180" v="3655" actId="14100"/>
          <ac:spMkLst>
            <pc:docMk/>
            <pc:sldMk cId="144648199" sldId="276"/>
            <ac:spMk id="2" creationId="{94E0EC7A-7459-370E-BB98-D5461589C6BE}"/>
          </ac:spMkLst>
        </pc:spChg>
        <pc:spChg chg="del">
          <ac:chgData name="mii kaibara" userId="d101997de5e49c46" providerId="LiveId" clId="{F217456D-93F6-4778-8418-A1DB5285D4E7}" dt="2024-01-31T14:57:51.744" v="3606" actId="478"/>
          <ac:spMkLst>
            <pc:docMk/>
            <pc:sldMk cId="144648199" sldId="276"/>
            <ac:spMk id="2" creationId="{AEF15400-B9CA-DFF8-8E50-602AE21775CC}"/>
          </ac:spMkLst>
        </pc:spChg>
        <pc:spChg chg="add del mod">
          <ac:chgData name="mii kaibara" userId="d101997de5e49c46" providerId="LiveId" clId="{F217456D-93F6-4778-8418-A1DB5285D4E7}" dt="2024-01-31T15:02:02.960" v="3723" actId="478"/>
          <ac:spMkLst>
            <pc:docMk/>
            <pc:sldMk cId="144648199" sldId="276"/>
            <ac:spMk id="3" creationId="{A5C7ECF2-F065-B249-106B-9F62B9E7EE82}"/>
          </ac:spMkLst>
        </pc:spChg>
        <pc:spChg chg="del mod">
          <ac:chgData name="mii kaibara" userId="d101997de5e49c46" providerId="LiveId" clId="{F217456D-93F6-4778-8418-A1DB5285D4E7}" dt="2024-01-31T14:57:48.856" v="3605" actId="478"/>
          <ac:spMkLst>
            <pc:docMk/>
            <pc:sldMk cId="144648199" sldId="276"/>
            <ac:spMk id="3" creationId="{F773FB33-2617-69F9-EE61-9F3DD33F460B}"/>
          </ac:spMkLst>
        </pc:spChg>
        <pc:spChg chg="mod">
          <ac:chgData name="mii kaibara" userId="d101997de5e49c46" providerId="LiveId" clId="{F217456D-93F6-4778-8418-A1DB5285D4E7}" dt="2024-01-31T15:00:19.801" v="3671" actId="20577"/>
          <ac:spMkLst>
            <pc:docMk/>
            <pc:sldMk cId="144648199" sldId="276"/>
            <ac:spMk id="7" creationId="{A0DD24E6-F302-3BFC-ED3D-AFF20D667A33}"/>
          </ac:spMkLst>
        </pc:spChg>
        <pc:spChg chg="mod">
          <ac:chgData name="mii kaibara" userId="d101997de5e49c46" providerId="LiveId" clId="{F217456D-93F6-4778-8418-A1DB5285D4E7}" dt="2024-01-31T15:01:47.726" v="3719" actId="1076"/>
          <ac:spMkLst>
            <pc:docMk/>
            <pc:sldMk cId="144648199" sldId="276"/>
            <ac:spMk id="9" creationId="{132539BE-B16D-59D2-FAC3-E5D2197BDC39}"/>
          </ac:spMkLst>
        </pc:spChg>
        <pc:spChg chg="mod">
          <ac:chgData name="mii kaibara" userId="d101997de5e49c46" providerId="LiveId" clId="{F217456D-93F6-4778-8418-A1DB5285D4E7}" dt="2024-01-31T15:00:41.513" v="3690" actId="14100"/>
          <ac:spMkLst>
            <pc:docMk/>
            <pc:sldMk cId="144648199" sldId="276"/>
            <ac:spMk id="11" creationId="{01FA77BB-65BE-B5E4-A62E-9684B19F71FB}"/>
          </ac:spMkLst>
        </pc:spChg>
        <pc:spChg chg="mod">
          <ac:chgData name="mii kaibara" userId="d101997de5e49c46" providerId="LiveId" clId="{F217456D-93F6-4778-8418-A1DB5285D4E7}" dt="2024-01-31T14:57:54.660" v="3607"/>
          <ac:spMkLst>
            <pc:docMk/>
            <pc:sldMk cId="144648199" sldId="276"/>
            <ac:spMk id="13" creationId="{7361E8C1-EDCA-F8C0-5467-6AF4C0D9CE8A}"/>
          </ac:spMkLst>
        </pc:spChg>
        <pc:spChg chg="mod">
          <ac:chgData name="mii kaibara" userId="d101997de5e49c46" providerId="LiveId" clId="{F217456D-93F6-4778-8418-A1DB5285D4E7}" dt="2024-01-31T15:01:09.168" v="3707" actId="1076"/>
          <ac:spMkLst>
            <pc:docMk/>
            <pc:sldMk cId="144648199" sldId="276"/>
            <ac:spMk id="14" creationId="{869D27AC-2EB6-D6E9-F2AC-CEF43FA2BFDB}"/>
          </ac:spMkLst>
        </pc:spChg>
        <pc:spChg chg="del mod">
          <ac:chgData name="mii kaibara" userId="d101997de5e49c46" providerId="LiveId" clId="{F217456D-93F6-4778-8418-A1DB5285D4E7}" dt="2024-01-31T15:03:01.550" v="3750" actId="478"/>
          <ac:spMkLst>
            <pc:docMk/>
            <pc:sldMk cId="144648199" sldId="276"/>
            <ac:spMk id="16" creationId="{33CC6D90-8729-45F8-C92B-84896EB9C538}"/>
          </ac:spMkLst>
        </pc:spChg>
        <pc:spChg chg="add mod">
          <ac:chgData name="mii kaibara" userId="d101997de5e49c46" providerId="LiveId" clId="{F217456D-93F6-4778-8418-A1DB5285D4E7}" dt="2024-01-31T15:05:12.781" v="3810" actId="1076"/>
          <ac:spMkLst>
            <pc:docMk/>
            <pc:sldMk cId="144648199" sldId="276"/>
            <ac:spMk id="17" creationId="{ABC44A61-7448-2B24-0296-23B09894D9E0}"/>
          </ac:spMkLst>
        </pc:spChg>
        <pc:spChg chg="add mod">
          <ac:chgData name="mii kaibara" userId="d101997de5e49c46" providerId="LiveId" clId="{F217456D-93F6-4778-8418-A1DB5285D4E7}" dt="2024-01-31T15:05:01.857" v="3809" actId="1076"/>
          <ac:spMkLst>
            <pc:docMk/>
            <pc:sldMk cId="144648199" sldId="276"/>
            <ac:spMk id="18" creationId="{8EC4A976-EF31-57E5-9C8E-D8AD324A16A2}"/>
          </ac:spMkLst>
        </pc:spChg>
        <pc:spChg chg="add del mod">
          <ac:chgData name="mii kaibara" userId="d101997de5e49c46" providerId="LiveId" clId="{F217456D-93F6-4778-8418-A1DB5285D4E7}" dt="2024-01-31T15:02:29.632" v="3740" actId="478"/>
          <ac:spMkLst>
            <pc:docMk/>
            <pc:sldMk cId="144648199" sldId="276"/>
            <ac:spMk id="19" creationId="{E4BF1021-9CB2-08B0-04D5-8BC0AD8FB027}"/>
          </ac:spMkLst>
        </pc:spChg>
        <pc:spChg chg="add del mod">
          <ac:chgData name="mii kaibara" userId="d101997de5e49c46" providerId="LiveId" clId="{F217456D-93F6-4778-8418-A1DB5285D4E7}" dt="2024-01-31T15:02:34.924" v="3742" actId="478"/>
          <ac:spMkLst>
            <pc:docMk/>
            <pc:sldMk cId="144648199" sldId="276"/>
            <ac:spMk id="20" creationId="{E0017423-A50B-A486-C5CB-C6C31DE8E0D9}"/>
          </ac:spMkLst>
        </pc:spChg>
        <pc:spChg chg="add mod">
          <ac:chgData name="mii kaibara" userId="d101997de5e49c46" providerId="LiveId" clId="{F217456D-93F6-4778-8418-A1DB5285D4E7}" dt="2024-02-02T03:47:12.542" v="5578" actId="20577"/>
          <ac:spMkLst>
            <pc:docMk/>
            <pc:sldMk cId="144648199" sldId="276"/>
            <ac:spMk id="21" creationId="{5A633023-EFA7-6952-EA88-0EEA9BB43AE4}"/>
          </ac:spMkLst>
        </pc:spChg>
        <pc:grpChg chg="add mod">
          <ac:chgData name="mii kaibara" userId="d101997de5e49c46" providerId="LiveId" clId="{F217456D-93F6-4778-8418-A1DB5285D4E7}" dt="2024-01-31T15:04:53.214" v="3807" actId="1076"/>
          <ac:grpSpMkLst>
            <pc:docMk/>
            <pc:sldMk cId="144648199" sldId="276"/>
            <ac:grpSpMk id="5" creationId="{45BCBB3D-6D83-C232-0028-E514AEEA96D2}"/>
          </ac:grpSpMkLst>
        </pc:grpChg>
        <pc:picChg chg="mod">
          <ac:chgData name="mii kaibara" userId="d101997de5e49c46" providerId="LiveId" clId="{F217456D-93F6-4778-8418-A1DB5285D4E7}" dt="2024-01-31T14:57:54.660" v="3607"/>
          <ac:picMkLst>
            <pc:docMk/>
            <pc:sldMk cId="144648199" sldId="276"/>
            <ac:picMk id="6" creationId="{8635048A-BE7D-FEDC-9245-9DE7C8799DDB}"/>
          </ac:picMkLst>
        </pc:picChg>
        <pc:cxnChg chg="mod">
          <ac:chgData name="mii kaibara" userId="d101997de5e49c46" providerId="LiveId" clId="{F217456D-93F6-4778-8418-A1DB5285D4E7}" dt="2024-01-31T14:57:54.660" v="3607"/>
          <ac:cxnSpMkLst>
            <pc:docMk/>
            <pc:sldMk cId="144648199" sldId="276"/>
            <ac:cxnSpMk id="8" creationId="{D7138751-6289-4A34-B514-0CA453EBE2BA}"/>
          </ac:cxnSpMkLst>
        </pc:cxnChg>
        <pc:cxnChg chg="mod">
          <ac:chgData name="mii kaibara" userId="d101997de5e49c46" providerId="LiveId" clId="{F217456D-93F6-4778-8418-A1DB5285D4E7}" dt="2024-01-31T14:57:54.660" v="3607"/>
          <ac:cxnSpMkLst>
            <pc:docMk/>
            <pc:sldMk cId="144648199" sldId="276"/>
            <ac:cxnSpMk id="10" creationId="{9D7D5005-92B0-9215-7976-C0B69ABEA919}"/>
          </ac:cxnSpMkLst>
        </pc:cxnChg>
        <pc:cxnChg chg="mod">
          <ac:chgData name="mii kaibara" userId="d101997de5e49c46" providerId="LiveId" clId="{F217456D-93F6-4778-8418-A1DB5285D4E7}" dt="2024-01-31T14:57:54.660" v="3607"/>
          <ac:cxnSpMkLst>
            <pc:docMk/>
            <pc:sldMk cId="144648199" sldId="276"/>
            <ac:cxnSpMk id="12" creationId="{2A5570E1-8043-E78A-6D78-E693E793DFE4}"/>
          </ac:cxnSpMkLst>
        </pc:cxnChg>
        <pc:cxnChg chg="mod">
          <ac:chgData name="mii kaibara" userId="d101997de5e49c46" providerId="LiveId" clId="{F217456D-93F6-4778-8418-A1DB5285D4E7}" dt="2024-01-31T14:57:54.660" v="3607"/>
          <ac:cxnSpMkLst>
            <pc:docMk/>
            <pc:sldMk cId="144648199" sldId="276"/>
            <ac:cxnSpMk id="15" creationId="{61FD7E93-80DB-B2F9-3B64-5B5E34954FCF}"/>
          </ac:cxnSpMkLst>
        </pc:cxnChg>
      </pc:sldChg>
      <pc:sldChg chg="addSp delSp modSp add mod">
        <pc:chgData name="mii kaibara" userId="d101997de5e49c46" providerId="LiveId" clId="{F217456D-93F6-4778-8418-A1DB5285D4E7}" dt="2024-01-31T15:12:48.885" v="3941" actId="20577"/>
        <pc:sldMkLst>
          <pc:docMk/>
          <pc:sldMk cId="2915043988" sldId="277"/>
        </pc:sldMkLst>
        <pc:spChg chg="mod">
          <ac:chgData name="mii kaibara" userId="d101997de5e49c46" providerId="LiveId" clId="{F217456D-93F6-4778-8418-A1DB5285D4E7}" dt="2024-01-31T15:12:48.885" v="3941" actId="20577"/>
          <ac:spMkLst>
            <pc:docMk/>
            <pc:sldMk cId="2915043988" sldId="277"/>
            <ac:spMk id="4" creationId="{1E145A52-7809-6BB3-FA57-98B593C35C0A}"/>
          </ac:spMkLst>
        </pc:spChg>
        <pc:spChg chg="mod">
          <ac:chgData name="mii kaibara" userId="d101997de5e49c46" providerId="LiveId" clId="{F217456D-93F6-4778-8418-A1DB5285D4E7}" dt="2024-01-31T15:09:17.176" v="3874" actId="1076"/>
          <ac:spMkLst>
            <pc:docMk/>
            <pc:sldMk cId="2915043988" sldId="277"/>
            <ac:spMk id="7" creationId="{3DEFD646-7DFC-6B52-00A2-4BDCE136A870}"/>
          </ac:spMkLst>
        </pc:spChg>
        <pc:spChg chg="mod">
          <ac:chgData name="mii kaibara" userId="d101997de5e49c46" providerId="LiveId" clId="{F217456D-93F6-4778-8418-A1DB5285D4E7}" dt="2024-01-31T15:07:18.825" v="3855"/>
          <ac:spMkLst>
            <pc:docMk/>
            <pc:sldMk cId="2915043988" sldId="277"/>
            <ac:spMk id="10" creationId="{3CD148C3-A6BB-0ED6-355C-C8E75D4CB7C9}"/>
          </ac:spMkLst>
        </pc:spChg>
        <pc:spChg chg="mod">
          <ac:chgData name="mii kaibara" userId="d101997de5e49c46" providerId="LiveId" clId="{F217456D-93F6-4778-8418-A1DB5285D4E7}" dt="2024-01-31T15:07:18.825" v="3855"/>
          <ac:spMkLst>
            <pc:docMk/>
            <pc:sldMk cId="2915043988" sldId="277"/>
            <ac:spMk id="12" creationId="{B6E06946-FDF4-F92C-62ED-B7300DC3E2F7}"/>
          </ac:spMkLst>
        </pc:spChg>
        <pc:spChg chg="mod">
          <ac:chgData name="mii kaibara" userId="d101997de5e49c46" providerId="LiveId" clId="{F217456D-93F6-4778-8418-A1DB5285D4E7}" dt="2024-01-31T15:07:18.825" v="3855"/>
          <ac:spMkLst>
            <pc:docMk/>
            <pc:sldMk cId="2915043988" sldId="277"/>
            <ac:spMk id="14" creationId="{E4E22A5D-2CE8-691E-057E-52D8D62E7BDD}"/>
          </ac:spMkLst>
        </pc:spChg>
        <pc:spChg chg="mod">
          <ac:chgData name="mii kaibara" userId="d101997de5e49c46" providerId="LiveId" clId="{F217456D-93F6-4778-8418-A1DB5285D4E7}" dt="2024-01-31T15:07:18.825" v="3855"/>
          <ac:spMkLst>
            <pc:docMk/>
            <pc:sldMk cId="2915043988" sldId="277"/>
            <ac:spMk id="17" creationId="{4334D755-CFDA-38A8-4834-AE1554CA2C72}"/>
          </ac:spMkLst>
        </pc:spChg>
        <pc:spChg chg="mod">
          <ac:chgData name="mii kaibara" userId="d101997de5e49c46" providerId="LiveId" clId="{F217456D-93F6-4778-8418-A1DB5285D4E7}" dt="2024-01-31T15:07:18.825" v="3855"/>
          <ac:spMkLst>
            <pc:docMk/>
            <pc:sldMk cId="2915043988" sldId="277"/>
            <ac:spMk id="19" creationId="{328A2FCC-DAC4-BD1B-392A-1D44E9222FBA}"/>
          </ac:spMkLst>
        </pc:spChg>
        <pc:spChg chg="mod">
          <ac:chgData name="mii kaibara" userId="d101997de5e49c46" providerId="LiveId" clId="{F217456D-93F6-4778-8418-A1DB5285D4E7}" dt="2024-01-31T15:07:18.825" v="3855"/>
          <ac:spMkLst>
            <pc:docMk/>
            <pc:sldMk cId="2915043988" sldId="277"/>
            <ac:spMk id="20" creationId="{F3D4DBA6-8988-2F27-ABD5-D925CDC30710}"/>
          </ac:spMkLst>
        </pc:spChg>
        <pc:grpChg chg="add del mod">
          <ac:chgData name="mii kaibara" userId="d101997de5e49c46" providerId="LiveId" clId="{F217456D-93F6-4778-8418-A1DB5285D4E7}" dt="2024-01-31T15:07:42.651" v="3858" actId="478"/>
          <ac:grpSpMkLst>
            <pc:docMk/>
            <pc:sldMk cId="2915043988" sldId="277"/>
            <ac:grpSpMk id="8" creationId="{1493BCD4-951C-EE17-3C93-31F4C0F57C6E}"/>
          </ac:grpSpMkLst>
        </pc:grpChg>
        <pc:graphicFrameChg chg="add mod modGraphic">
          <ac:chgData name="mii kaibara" userId="d101997de5e49c46" providerId="LiveId" clId="{F217456D-93F6-4778-8418-A1DB5285D4E7}" dt="2024-01-31T15:09:04.899" v="3873" actId="1076"/>
          <ac:graphicFrameMkLst>
            <pc:docMk/>
            <pc:sldMk cId="2915043988" sldId="277"/>
            <ac:graphicFrameMk id="3" creationId="{A7C5B0D4-90EC-6CF4-E9A5-1B1503BE5B46}"/>
          </ac:graphicFrameMkLst>
        </pc:graphicFrameChg>
        <pc:picChg chg="del">
          <ac:chgData name="mii kaibara" userId="d101997de5e49c46" providerId="LiveId" clId="{F217456D-93F6-4778-8418-A1DB5285D4E7}" dt="2024-01-31T15:05:59.733" v="3851" actId="478"/>
          <ac:picMkLst>
            <pc:docMk/>
            <pc:sldMk cId="2915043988" sldId="277"/>
            <ac:picMk id="5" creationId="{2149656C-93B7-CABF-4BA5-DE275DB99E20}"/>
          </ac:picMkLst>
        </pc:picChg>
        <pc:picChg chg="add del mod">
          <ac:chgData name="mii kaibara" userId="d101997de5e49c46" providerId="LiveId" clId="{F217456D-93F6-4778-8418-A1DB5285D4E7}" dt="2024-01-31T15:08:14.749" v="3867" actId="478"/>
          <ac:picMkLst>
            <pc:docMk/>
            <pc:sldMk cId="2915043988" sldId="277"/>
            <ac:picMk id="6" creationId="{4BCCBBF2-D5FA-9724-C77F-5928D129E124}"/>
          </ac:picMkLst>
        </pc:picChg>
        <pc:picChg chg="mod">
          <ac:chgData name="mii kaibara" userId="d101997de5e49c46" providerId="LiveId" clId="{F217456D-93F6-4778-8418-A1DB5285D4E7}" dt="2024-01-31T15:07:18.825" v="3855"/>
          <ac:picMkLst>
            <pc:docMk/>
            <pc:sldMk cId="2915043988" sldId="277"/>
            <ac:picMk id="9" creationId="{CFCD6E36-5618-161C-CED0-4A3F9CA6E4B0}"/>
          </ac:picMkLst>
        </pc:picChg>
        <pc:cxnChg chg="mod">
          <ac:chgData name="mii kaibara" userId="d101997de5e49c46" providerId="LiveId" clId="{F217456D-93F6-4778-8418-A1DB5285D4E7}" dt="2024-01-31T15:07:18.825" v="3855"/>
          <ac:cxnSpMkLst>
            <pc:docMk/>
            <pc:sldMk cId="2915043988" sldId="277"/>
            <ac:cxnSpMk id="11" creationId="{2055D9BF-8589-9ED9-B165-AC5EE1C522EF}"/>
          </ac:cxnSpMkLst>
        </pc:cxnChg>
        <pc:cxnChg chg="mod">
          <ac:chgData name="mii kaibara" userId="d101997de5e49c46" providerId="LiveId" clId="{F217456D-93F6-4778-8418-A1DB5285D4E7}" dt="2024-01-31T15:07:18.825" v="3855"/>
          <ac:cxnSpMkLst>
            <pc:docMk/>
            <pc:sldMk cId="2915043988" sldId="277"/>
            <ac:cxnSpMk id="13" creationId="{4D0D0A63-C76C-1F29-8993-8524F4791FC0}"/>
          </ac:cxnSpMkLst>
        </pc:cxnChg>
        <pc:cxnChg chg="mod">
          <ac:chgData name="mii kaibara" userId="d101997de5e49c46" providerId="LiveId" clId="{F217456D-93F6-4778-8418-A1DB5285D4E7}" dt="2024-01-31T15:07:42.651" v="3858" actId="478"/>
          <ac:cxnSpMkLst>
            <pc:docMk/>
            <pc:sldMk cId="2915043988" sldId="277"/>
            <ac:cxnSpMk id="15" creationId="{312A6E99-8DF8-54F4-13C5-6FFAC69D6DCD}"/>
          </ac:cxnSpMkLst>
        </pc:cxnChg>
        <pc:cxnChg chg="mod">
          <ac:chgData name="mii kaibara" userId="d101997de5e49c46" providerId="LiveId" clId="{F217456D-93F6-4778-8418-A1DB5285D4E7}" dt="2024-01-31T15:07:42.651" v="3858" actId="478"/>
          <ac:cxnSpMkLst>
            <pc:docMk/>
            <pc:sldMk cId="2915043988" sldId="277"/>
            <ac:cxnSpMk id="16" creationId="{B5E90FE3-C55C-E244-F221-023E1D2E0F23}"/>
          </ac:cxnSpMkLst>
        </pc:cxnChg>
        <pc:cxnChg chg="mod">
          <ac:chgData name="mii kaibara" userId="d101997de5e49c46" providerId="LiveId" clId="{F217456D-93F6-4778-8418-A1DB5285D4E7}" dt="2024-01-31T15:07:18.825" v="3855"/>
          <ac:cxnSpMkLst>
            <pc:docMk/>
            <pc:sldMk cId="2915043988" sldId="277"/>
            <ac:cxnSpMk id="18" creationId="{AA8507DA-6DC8-3661-31CD-FCF6F202AE32}"/>
          </ac:cxnSpMkLst>
        </pc:cxnChg>
      </pc:sldChg>
      <pc:sldChg chg="addSp delSp modSp add mod">
        <pc:chgData name="mii kaibara" userId="d101997de5e49c46" providerId="LiveId" clId="{F217456D-93F6-4778-8418-A1DB5285D4E7}" dt="2024-02-02T03:47:16.274" v="5580" actId="20577"/>
        <pc:sldMkLst>
          <pc:docMk/>
          <pc:sldMk cId="2280945626" sldId="278"/>
        </pc:sldMkLst>
        <pc:spChg chg="mod">
          <ac:chgData name="mii kaibara" userId="d101997de5e49c46" providerId="LiveId" clId="{F217456D-93F6-4778-8418-A1DB5285D4E7}" dt="2024-01-31T15:09:51.627" v="3892" actId="20577"/>
          <ac:spMkLst>
            <pc:docMk/>
            <pc:sldMk cId="2280945626" sldId="278"/>
            <ac:spMk id="4" creationId="{1E145A52-7809-6BB3-FA57-98B593C35C0A}"/>
          </ac:spMkLst>
        </pc:spChg>
        <pc:spChg chg="mod">
          <ac:chgData name="mii kaibara" userId="d101997de5e49c46" providerId="LiveId" clId="{F217456D-93F6-4778-8418-A1DB5285D4E7}" dt="2024-02-02T03:47:16.274" v="5580" actId="20577"/>
          <ac:spMkLst>
            <pc:docMk/>
            <pc:sldMk cId="2280945626" sldId="278"/>
            <ac:spMk id="8" creationId="{8E09CC48-BE10-1CD0-385D-0E85BD05A6AB}"/>
          </ac:spMkLst>
        </pc:spChg>
        <pc:picChg chg="add mod">
          <ac:chgData name="mii kaibara" userId="d101997de5e49c46" providerId="LiveId" clId="{F217456D-93F6-4778-8418-A1DB5285D4E7}" dt="2024-01-31T15:08:11.660" v="3866" actId="1076"/>
          <ac:picMkLst>
            <pc:docMk/>
            <pc:sldMk cId="2280945626" sldId="278"/>
            <ac:picMk id="5" creationId="{941263AB-9B68-B1C0-1C76-A1023545BBF5}"/>
          </ac:picMkLst>
        </pc:picChg>
        <pc:picChg chg="del">
          <ac:chgData name="mii kaibara" userId="d101997de5e49c46" providerId="LiveId" clId="{F217456D-93F6-4778-8418-A1DB5285D4E7}" dt="2024-01-31T15:07:56.677" v="3862" actId="478"/>
          <ac:picMkLst>
            <pc:docMk/>
            <pc:sldMk cId="2280945626" sldId="278"/>
            <ac:picMk id="6" creationId="{981E318A-7623-83E0-9303-4E600F335BD6}"/>
          </ac:picMkLst>
        </pc:picChg>
      </pc:sldChg>
      <pc:sldChg chg="addSp delSp modSp add mod">
        <pc:chgData name="mii kaibara" userId="d101997de5e49c46" providerId="LiveId" clId="{F217456D-93F6-4778-8418-A1DB5285D4E7}" dt="2024-02-02T03:47:19.534" v="5582" actId="20577"/>
        <pc:sldMkLst>
          <pc:docMk/>
          <pc:sldMk cId="11839489" sldId="279"/>
        </pc:sldMkLst>
        <pc:spChg chg="del">
          <ac:chgData name="mii kaibara" userId="d101997de5e49c46" providerId="LiveId" clId="{F217456D-93F6-4778-8418-A1DB5285D4E7}" dt="2024-01-31T15:10:02.863" v="3893" actId="478"/>
          <ac:spMkLst>
            <pc:docMk/>
            <pc:sldMk cId="11839489" sldId="279"/>
            <ac:spMk id="17" creationId="{ABC44A61-7448-2B24-0296-23B09894D9E0}"/>
          </ac:spMkLst>
        </pc:spChg>
        <pc:spChg chg="mod">
          <ac:chgData name="mii kaibara" userId="d101997de5e49c46" providerId="LiveId" clId="{F217456D-93F6-4778-8418-A1DB5285D4E7}" dt="2024-01-31T15:11:00.305" v="3911" actId="20577"/>
          <ac:spMkLst>
            <pc:docMk/>
            <pc:sldMk cId="11839489" sldId="279"/>
            <ac:spMk id="18" creationId="{8EC4A976-EF31-57E5-9C8E-D8AD324A16A2}"/>
          </ac:spMkLst>
        </pc:spChg>
        <pc:spChg chg="mod topLvl">
          <ac:chgData name="mii kaibara" userId="d101997de5e49c46" providerId="LiveId" clId="{F217456D-93F6-4778-8418-A1DB5285D4E7}" dt="2024-01-31T15:11:43.664" v="3925" actId="164"/>
          <ac:spMkLst>
            <pc:docMk/>
            <pc:sldMk cId="11839489" sldId="279"/>
            <ac:spMk id="19" creationId="{8697D0EF-059F-6C58-CDE1-32857CF6BFE4}"/>
          </ac:spMkLst>
        </pc:spChg>
        <pc:spChg chg="mod">
          <ac:chgData name="mii kaibara" userId="d101997de5e49c46" providerId="LiveId" clId="{F217456D-93F6-4778-8418-A1DB5285D4E7}" dt="2024-02-02T03:47:19.534" v="5582" actId="20577"/>
          <ac:spMkLst>
            <pc:docMk/>
            <pc:sldMk cId="11839489" sldId="279"/>
            <ac:spMk id="21" creationId="{5A633023-EFA7-6952-EA88-0EEA9BB43AE4}"/>
          </ac:spMkLst>
        </pc:spChg>
        <pc:spChg chg="mod topLvl">
          <ac:chgData name="mii kaibara" userId="d101997de5e49c46" providerId="LiveId" clId="{F217456D-93F6-4778-8418-A1DB5285D4E7}" dt="2024-01-31T15:11:43.664" v="3925" actId="164"/>
          <ac:spMkLst>
            <pc:docMk/>
            <pc:sldMk cId="11839489" sldId="279"/>
            <ac:spMk id="22" creationId="{C3D8DA4C-5AF6-3ED1-D384-AD3F644ACD48}"/>
          </ac:spMkLst>
        </pc:spChg>
        <pc:spChg chg="mod topLvl">
          <ac:chgData name="mii kaibara" userId="d101997de5e49c46" providerId="LiveId" clId="{F217456D-93F6-4778-8418-A1DB5285D4E7}" dt="2024-01-31T15:11:43.664" v="3925" actId="164"/>
          <ac:spMkLst>
            <pc:docMk/>
            <pc:sldMk cId="11839489" sldId="279"/>
            <ac:spMk id="24" creationId="{A6613FAE-0650-17B9-B8E6-54B495F46B1B}"/>
          </ac:spMkLst>
        </pc:spChg>
        <pc:spChg chg="mod topLvl">
          <ac:chgData name="mii kaibara" userId="d101997de5e49c46" providerId="LiveId" clId="{F217456D-93F6-4778-8418-A1DB5285D4E7}" dt="2024-01-31T15:11:43.664" v="3925" actId="164"/>
          <ac:spMkLst>
            <pc:docMk/>
            <pc:sldMk cId="11839489" sldId="279"/>
            <ac:spMk id="27" creationId="{46D2F52D-DD1A-852F-A871-EA3E12767DFC}"/>
          </ac:spMkLst>
        </pc:spChg>
        <pc:spChg chg="mod topLvl">
          <ac:chgData name="mii kaibara" userId="d101997de5e49c46" providerId="LiveId" clId="{F217456D-93F6-4778-8418-A1DB5285D4E7}" dt="2024-01-31T15:11:43.664" v="3925" actId="164"/>
          <ac:spMkLst>
            <pc:docMk/>
            <pc:sldMk cId="11839489" sldId="279"/>
            <ac:spMk id="29" creationId="{344BE661-B0B0-2370-416B-5E12837ABCCD}"/>
          </ac:spMkLst>
        </pc:spChg>
        <pc:spChg chg="del mod">
          <ac:chgData name="mii kaibara" userId="d101997de5e49c46" providerId="LiveId" clId="{F217456D-93F6-4778-8418-A1DB5285D4E7}" dt="2024-01-31T15:11:04.912" v="3913" actId="478"/>
          <ac:spMkLst>
            <pc:docMk/>
            <pc:sldMk cId="11839489" sldId="279"/>
            <ac:spMk id="30" creationId="{BC05BA3A-4F50-9B3A-4FE9-6797911772C9}"/>
          </ac:spMkLst>
        </pc:spChg>
        <pc:spChg chg="add del mod">
          <ac:chgData name="mii kaibara" userId="d101997de5e49c46" providerId="LiveId" clId="{F217456D-93F6-4778-8418-A1DB5285D4E7}" dt="2024-01-31T15:10:05.039" v="3894" actId="478"/>
          <ac:spMkLst>
            <pc:docMk/>
            <pc:sldMk cId="11839489" sldId="279"/>
            <ac:spMk id="32" creationId="{BDD72F4F-1449-7F4F-60CE-00534D71F341}"/>
          </ac:spMkLst>
        </pc:spChg>
        <pc:spChg chg="add mod">
          <ac:chgData name="mii kaibara" userId="d101997de5e49c46" providerId="LiveId" clId="{F217456D-93F6-4778-8418-A1DB5285D4E7}" dt="2024-01-31T15:10:05.384" v="3895"/>
          <ac:spMkLst>
            <pc:docMk/>
            <pc:sldMk cId="11839489" sldId="279"/>
            <ac:spMk id="33" creationId="{E41E24B7-827D-7FCB-7BEF-8C552D6E3511}"/>
          </ac:spMkLst>
        </pc:spChg>
        <pc:grpChg chg="add del mod">
          <ac:chgData name="mii kaibara" userId="d101997de5e49c46" providerId="LiveId" clId="{F217456D-93F6-4778-8418-A1DB5285D4E7}" dt="2024-01-31T15:11:38.803" v="3924" actId="165"/>
          <ac:grpSpMkLst>
            <pc:docMk/>
            <pc:sldMk cId="11839489" sldId="279"/>
            <ac:grpSpMk id="3" creationId="{BA1F587E-B7F2-A045-9C59-D3CD200E0DF8}"/>
          </ac:grpSpMkLst>
        </pc:grpChg>
        <pc:grpChg chg="del">
          <ac:chgData name="mii kaibara" userId="d101997de5e49c46" providerId="LiveId" clId="{F217456D-93F6-4778-8418-A1DB5285D4E7}" dt="2024-01-31T15:07:47.629" v="3859" actId="478"/>
          <ac:grpSpMkLst>
            <pc:docMk/>
            <pc:sldMk cId="11839489" sldId="279"/>
            <ac:grpSpMk id="5" creationId="{45BCBB3D-6D83-C232-0028-E514AEEA96D2}"/>
          </ac:grpSpMkLst>
        </pc:grpChg>
        <pc:grpChg chg="add mod">
          <ac:chgData name="mii kaibara" userId="d101997de5e49c46" providerId="LiveId" clId="{F217456D-93F6-4778-8418-A1DB5285D4E7}" dt="2024-01-31T15:11:56.791" v="3928" actId="1076"/>
          <ac:grpSpMkLst>
            <pc:docMk/>
            <pc:sldMk cId="11839489" sldId="279"/>
            <ac:grpSpMk id="34" creationId="{0A206706-BF7E-561F-A795-6698A9EB1187}"/>
          </ac:grpSpMkLst>
        </pc:grpChg>
        <pc:picChg chg="mod topLvl">
          <ac:chgData name="mii kaibara" userId="d101997de5e49c46" providerId="LiveId" clId="{F217456D-93F6-4778-8418-A1DB5285D4E7}" dt="2024-01-31T15:11:43.664" v="3925" actId="164"/>
          <ac:picMkLst>
            <pc:docMk/>
            <pc:sldMk cId="11839489" sldId="279"/>
            <ac:picMk id="16" creationId="{EDC737FA-BCB9-A9D3-23B7-F47853226191}"/>
          </ac:picMkLst>
        </pc:picChg>
        <pc:cxnChg chg="mod topLvl">
          <ac:chgData name="mii kaibara" userId="d101997de5e49c46" providerId="LiveId" clId="{F217456D-93F6-4778-8418-A1DB5285D4E7}" dt="2024-01-31T15:11:43.664" v="3925" actId="164"/>
          <ac:cxnSpMkLst>
            <pc:docMk/>
            <pc:sldMk cId="11839489" sldId="279"/>
            <ac:cxnSpMk id="20" creationId="{49E7840D-FBFE-F0DE-E18E-38D180BBF4FA}"/>
          </ac:cxnSpMkLst>
        </pc:cxnChg>
        <pc:cxnChg chg="mod topLvl">
          <ac:chgData name="mii kaibara" userId="d101997de5e49c46" providerId="LiveId" clId="{F217456D-93F6-4778-8418-A1DB5285D4E7}" dt="2024-01-31T15:11:43.664" v="3925" actId="164"/>
          <ac:cxnSpMkLst>
            <pc:docMk/>
            <pc:sldMk cId="11839489" sldId="279"/>
            <ac:cxnSpMk id="23" creationId="{67A0D9FA-D0A7-51F1-C152-B51FBEF1EB07}"/>
          </ac:cxnSpMkLst>
        </pc:cxnChg>
        <pc:cxnChg chg="mod topLvl">
          <ac:chgData name="mii kaibara" userId="d101997de5e49c46" providerId="LiveId" clId="{F217456D-93F6-4778-8418-A1DB5285D4E7}" dt="2024-01-31T15:11:43.664" v="3925" actId="164"/>
          <ac:cxnSpMkLst>
            <pc:docMk/>
            <pc:sldMk cId="11839489" sldId="279"/>
            <ac:cxnSpMk id="25" creationId="{578671AF-32A2-EA34-4821-840D6A715E47}"/>
          </ac:cxnSpMkLst>
        </pc:cxnChg>
        <pc:cxnChg chg="mod topLvl">
          <ac:chgData name="mii kaibara" userId="d101997de5e49c46" providerId="LiveId" clId="{F217456D-93F6-4778-8418-A1DB5285D4E7}" dt="2024-01-31T15:11:43.664" v="3925" actId="164"/>
          <ac:cxnSpMkLst>
            <pc:docMk/>
            <pc:sldMk cId="11839489" sldId="279"/>
            <ac:cxnSpMk id="26" creationId="{5BA5C71E-6CA2-4801-C69B-0E6A932166D2}"/>
          </ac:cxnSpMkLst>
        </pc:cxnChg>
        <pc:cxnChg chg="mod topLvl">
          <ac:chgData name="mii kaibara" userId="d101997de5e49c46" providerId="LiveId" clId="{F217456D-93F6-4778-8418-A1DB5285D4E7}" dt="2024-01-31T15:11:43.664" v="3925" actId="164"/>
          <ac:cxnSpMkLst>
            <pc:docMk/>
            <pc:sldMk cId="11839489" sldId="279"/>
            <ac:cxnSpMk id="28" creationId="{A8125483-3D58-FA5D-A37D-722CD5CA1374}"/>
          </ac:cxnSpMkLst>
        </pc:cxnChg>
      </pc:sldChg>
      <pc:sldChg chg="addSp delSp modSp add mod">
        <pc:chgData name="mii kaibara" userId="d101997de5e49c46" providerId="LiveId" clId="{F217456D-93F6-4778-8418-A1DB5285D4E7}" dt="2024-01-31T15:15:00.593" v="3984" actId="1076"/>
        <pc:sldMkLst>
          <pc:docMk/>
          <pc:sldMk cId="1852359323" sldId="280"/>
        </pc:sldMkLst>
        <pc:spChg chg="mod">
          <ac:chgData name="mii kaibara" userId="d101997de5e49c46" providerId="LiveId" clId="{F217456D-93F6-4778-8418-A1DB5285D4E7}" dt="2024-01-31T15:13:08.284" v="3945" actId="20577"/>
          <ac:spMkLst>
            <pc:docMk/>
            <pc:sldMk cId="1852359323" sldId="280"/>
            <ac:spMk id="4" creationId="{1E145A52-7809-6BB3-FA57-98B593C35C0A}"/>
          </ac:spMkLst>
        </pc:spChg>
        <pc:spChg chg="mod">
          <ac:chgData name="mii kaibara" userId="d101997de5e49c46" providerId="LiveId" clId="{F217456D-93F6-4778-8418-A1DB5285D4E7}" dt="2024-01-31T15:13:46.597" v="3969" actId="20577"/>
          <ac:spMkLst>
            <pc:docMk/>
            <pc:sldMk cId="1852359323" sldId="280"/>
            <ac:spMk id="7" creationId="{3DEFD646-7DFC-6B52-00A2-4BDCE136A870}"/>
          </ac:spMkLst>
        </pc:spChg>
        <pc:graphicFrameChg chg="del">
          <ac:chgData name="mii kaibara" userId="d101997de5e49c46" providerId="LiveId" clId="{F217456D-93F6-4778-8418-A1DB5285D4E7}" dt="2024-01-31T15:14:03.153" v="3970" actId="478"/>
          <ac:graphicFrameMkLst>
            <pc:docMk/>
            <pc:sldMk cId="1852359323" sldId="280"/>
            <ac:graphicFrameMk id="3" creationId="{A7C5B0D4-90EC-6CF4-E9A5-1B1503BE5B46}"/>
          </ac:graphicFrameMkLst>
        </pc:graphicFrameChg>
        <pc:graphicFrameChg chg="add mod modGraphic">
          <ac:chgData name="mii kaibara" userId="d101997de5e49c46" providerId="LiveId" clId="{F217456D-93F6-4778-8418-A1DB5285D4E7}" dt="2024-01-31T15:15:00.593" v="3984" actId="1076"/>
          <ac:graphicFrameMkLst>
            <pc:docMk/>
            <pc:sldMk cId="1852359323" sldId="280"/>
            <ac:graphicFrameMk id="5" creationId="{A88B340C-52B3-D4B0-A736-0A1C028264A9}"/>
          </ac:graphicFrameMkLst>
        </pc:graphicFrameChg>
      </pc:sldChg>
      <pc:sldChg chg="addSp delSp modSp add mod">
        <pc:chgData name="mii kaibara" userId="d101997de5e49c46" providerId="LiveId" clId="{F217456D-93F6-4778-8418-A1DB5285D4E7}" dt="2024-02-02T03:47:28.281" v="5585" actId="20577"/>
        <pc:sldMkLst>
          <pc:docMk/>
          <pc:sldMk cId="1493228491" sldId="281"/>
        </pc:sldMkLst>
        <pc:spChg chg="mod">
          <ac:chgData name="mii kaibara" userId="d101997de5e49c46" providerId="LiveId" clId="{F217456D-93F6-4778-8418-A1DB5285D4E7}" dt="2024-01-31T15:15:16.441" v="3989" actId="20577"/>
          <ac:spMkLst>
            <pc:docMk/>
            <pc:sldMk cId="1493228491" sldId="281"/>
            <ac:spMk id="4" creationId="{1E145A52-7809-6BB3-FA57-98B593C35C0A}"/>
          </ac:spMkLst>
        </pc:spChg>
        <pc:spChg chg="mod">
          <ac:chgData name="mii kaibara" userId="d101997de5e49c46" providerId="LiveId" clId="{F217456D-93F6-4778-8418-A1DB5285D4E7}" dt="2024-02-02T03:47:28.281" v="5585" actId="20577"/>
          <ac:spMkLst>
            <pc:docMk/>
            <pc:sldMk cId="1493228491" sldId="281"/>
            <ac:spMk id="8" creationId="{8E09CC48-BE10-1CD0-385D-0E85BD05A6AB}"/>
          </ac:spMkLst>
        </pc:spChg>
        <pc:picChg chg="del">
          <ac:chgData name="mii kaibara" userId="d101997de5e49c46" providerId="LiveId" clId="{F217456D-93F6-4778-8418-A1DB5285D4E7}" dt="2024-01-31T15:15:18.478" v="3990" actId="478"/>
          <ac:picMkLst>
            <pc:docMk/>
            <pc:sldMk cId="1493228491" sldId="281"/>
            <ac:picMk id="5" creationId="{941263AB-9B68-B1C0-1C76-A1023545BBF5}"/>
          </ac:picMkLst>
        </pc:picChg>
        <pc:picChg chg="add mod modCrop">
          <ac:chgData name="mii kaibara" userId="d101997de5e49c46" providerId="LiveId" clId="{F217456D-93F6-4778-8418-A1DB5285D4E7}" dt="2024-01-31T15:17:15.651" v="4017" actId="1076"/>
          <ac:picMkLst>
            <pc:docMk/>
            <pc:sldMk cId="1493228491" sldId="281"/>
            <ac:picMk id="6" creationId="{CCFF32FF-03A3-5B6D-5C91-8B764A244864}"/>
          </ac:picMkLst>
        </pc:picChg>
      </pc:sldChg>
      <pc:sldChg chg="addSp delSp modSp add mod">
        <pc:chgData name="mii kaibara" userId="d101997de5e49c46" providerId="LiveId" clId="{F217456D-93F6-4778-8418-A1DB5285D4E7}" dt="2024-02-02T03:47:31.072" v="5587" actId="20577"/>
        <pc:sldMkLst>
          <pc:docMk/>
          <pc:sldMk cId="2346423261" sldId="282"/>
        </pc:sldMkLst>
        <pc:spChg chg="add mod">
          <ac:chgData name="mii kaibara" userId="d101997de5e49c46" providerId="LiveId" clId="{F217456D-93F6-4778-8418-A1DB5285D4E7}" dt="2024-01-31T15:18:51.155" v="4043" actId="164"/>
          <ac:spMkLst>
            <pc:docMk/>
            <pc:sldMk cId="2346423261" sldId="282"/>
            <ac:spMk id="5" creationId="{186802D6-E1DE-1807-04F3-F6ED8B954E11}"/>
          </ac:spMkLst>
        </pc:spChg>
        <pc:spChg chg="add mod">
          <ac:chgData name="mii kaibara" userId="d101997de5e49c46" providerId="LiveId" clId="{F217456D-93F6-4778-8418-A1DB5285D4E7}" dt="2024-01-31T15:18:51.155" v="4043" actId="164"/>
          <ac:spMkLst>
            <pc:docMk/>
            <pc:sldMk cId="2346423261" sldId="282"/>
            <ac:spMk id="7" creationId="{450C380D-BA24-EB36-DC8B-86EE291BB4D7}"/>
          </ac:spMkLst>
        </pc:spChg>
        <pc:spChg chg="add mod">
          <ac:chgData name="mii kaibara" userId="d101997de5e49c46" providerId="LiveId" clId="{F217456D-93F6-4778-8418-A1DB5285D4E7}" dt="2024-01-31T15:18:51.155" v="4043" actId="164"/>
          <ac:spMkLst>
            <pc:docMk/>
            <pc:sldMk cId="2346423261" sldId="282"/>
            <ac:spMk id="9" creationId="{ED739CEB-439F-9A45-8122-8694AC56AA2B}"/>
          </ac:spMkLst>
        </pc:spChg>
        <pc:spChg chg="add mod">
          <ac:chgData name="mii kaibara" userId="d101997de5e49c46" providerId="LiveId" clId="{F217456D-93F6-4778-8418-A1DB5285D4E7}" dt="2024-01-31T15:18:56.725" v="4045" actId="1076"/>
          <ac:spMkLst>
            <pc:docMk/>
            <pc:sldMk cId="2346423261" sldId="282"/>
            <ac:spMk id="10" creationId="{089DF82B-898D-3DA8-FCFF-4A5EB4326B51}"/>
          </ac:spMkLst>
        </pc:spChg>
        <pc:spChg chg="add del mod">
          <ac:chgData name="mii kaibara" userId="d101997de5e49c46" providerId="LiveId" clId="{F217456D-93F6-4778-8418-A1DB5285D4E7}" dt="2024-01-31T15:18:23.669" v="4038" actId="478"/>
          <ac:spMkLst>
            <pc:docMk/>
            <pc:sldMk cId="2346423261" sldId="282"/>
            <ac:spMk id="12" creationId="{928525A9-2895-C82D-129D-36712133D0D4}"/>
          </ac:spMkLst>
        </pc:spChg>
        <pc:spChg chg="mod">
          <ac:chgData name="mii kaibara" userId="d101997de5e49c46" providerId="LiveId" clId="{F217456D-93F6-4778-8418-A1DB5285D4E7}" dt="2024-01-31T15:19:13.268" v="4052" actId="20577"/>
          <ac:spMkLst>
            <pc:docMk/>
            <pc:sldMk cId="2346423261" sldId="282"/>
            <ac:spMk id="18" creationId="{8EC4A976-EF31-57E5-9C8E-D8AD324A16A2}"/>
          </ac:spMkLst>
        </pc:spChg>
        <pc:spChg chg="mod">
          <ac:chgData name="mii kaibara" userId="d101997de5e49c46" providerId="LiveId" clId="{F217456D-93F6-4778-8418-A1DB5285D4E7}" dt="2024-02-02T03:47:31.072" v="5587" actId="20577"/>
          <ac:spMkLst>
            <pc:docMk/>
            <pc:sldMk cId="2346423261" sldId="282"/>
            <ac:spMk id="21" creationId="{5A633023-EFA7-6952-EA88-0EEA9BB43AE4}"/>
          </ac:spMkLst>
        </pc:spChg>
        <pc:spChg chg="mod">
          <ac:chgData name="mii kaibara" userId="d101997de5e49c46" providerId="LiveId" clId="{F217456D-93F6-4778-8418-A1DB5285D4E7}" dt="2024-01-31T15:16:08.897" v="4001" actId="20577"/>
          <ac:spMkLst>
            <pc:docMk/>
            <pc:sldMk cId="2346423261" sldId="282"/>
            <ac:spMk id="33" creationId="{E41E24B7-827D-7FCB-7BEF-8C552D6E3511}"/>
          </ac:spMkLst>
        </pc:spChg>
        <pc:grpChg chg="add mod">
          <ac:chgData name="mii kaibara" userId="d101997de5e49c46" providerId="LiveId" clId="{F217456D-93F6-4778-8418-A1DB5285D4E7}" dt="2024-01-31T15:19:07.775" v="4046" actId="1076"/>
          <ac:grpSpMkLst>
            <pc:docMk/>
            <pc:sldMk cId="2346423261" sldId="282"/>
            <ac:grpSpMk id="17" creationId="{49A25520-6D62-7ED6-CA2E-6296D5A31200}"/>
          </ac:grpSpMkLst>
        </pc:grpChg>
        <pc:grpChg chg="del">
          <ac:chgData name="mii kaibara" userId="d101997de5e49c46" providerId="LiveId" clId="{F217456D-93F6-4778-8418-A1DB5285D4E7}" dt="2024-01-31T15:16:12.385" v="4002" actId="478"/>
          <ac:grpSpMkLst>
            <pc:docMk/>
            <pc:sldMk cId="2346423261" sldId="282"/>
            <ac:grpSpMk id="34" creationId="{0A206706-BF7E-561F-A795-6698A9EB1187}"/>
          </ac:grpSpMkLst>
        </pc:grpChg>
        <pc:picChg chg="add mod">
          <ac:chgData name="mii kaibara" userId="d101997de5e49c46" providerId="LiveId" clId="{F217456D-93F6-4778-8418-A1DB5285D4E7}" dt="2024-01-31T15:18:51.155" v="4043" actId="164"/>
          <ac:picMkLst>
            <pc:docMk/>
            <pc:sldMk cId="2346423261" sldId="282"/>
            <ac:picMk id="3" creationId="{D74566F7-7166-DD39-41D5-AD568056CC54}"/>
          </ac:picMkLst>
        </pc:picChg>
        <pc:cxnChg chg="add mod">
          <ac:chgData name="mii kaibara" userId="d101997de5e49c46" providerId="LiveId" clId="{F217456D-93F6-4778-8418-A1DB5285D4E7}" dt="2024-01-31T15:18:51.155" v="4043" actId="164"/>
          <ac:cxnSpMkLst>
            <pc:docMk/>
            <pc:sldMk cId="2346423261" sldId="282"/>
            <ac:cxnSpMk id="6" creationId="{B5CE6CDC-5929-9616-B5B5-A1D54C71B75C}"/>
          </ac:cxnSpMkLst>
        </pc:cxnChg>
        <pc:cxnChg chg="add mod">
          <ac:chgData name="mii kaibara" userId="d101997de5e49c46" providerId="LiveId" clId="{F217456D-93F6-4778-8418-A1DB5285D4E7}" dt="2024-01-31T15:18:51.155" v="4043" actId="164"/>
          <ac:cxnSpMkLst>
            <pc:docMk/>
            <pc:sldMk cId="2346423261" sldId="282"/>
            <ac:cxnSpMk id="8" creationId="{C953CE23-CF25-8CE4-D79A-49407E88A206}"/>
          </ac:cxnSpMkLst>
        </pc:cxnChg>
        <pc:cxnChg chg="add mod">
          <ac:chgData name="mii kaibara" userId="d101997de5e49c46" providerId="LiveId" clId="{F217456D-93F6-4778-8418-A1DB5285D4E7}" dt="2024-01-31T15:18:51.155" v="4043" actId="164"/>
          <ac:cxnSpMkLst>
            <pc:docMk/>
            <pc:sldMk cId="2346423261" sldId="282"/>
            <ac:cxnSpMk id="11" creationId="{4D34349C-E125-E6CD-9BF6-39950E4107A0}"/>
          </ac:cxnSpMkLst>
        </pc:cxnChg>
        <pc:cxnChg chg="mod">
          <ac:chgData name="mii kaibara" userId="d101997de5e49c46" providerId="LiveId" clId="{F217456D-93F6-4778-8418-A1DB5285D4E7}" dt="2024-01-31T15:16:12.385" v="4002" actId="478"/>
          <ac:cxnSpMkLst>
            <pc:docMk/>
            <pc:sldMk cId="2346423261" sldId="282"/>
            <ac:cxnSpMk id="25" creationId="{578671AF-32A2-EA34-4821-840D6A715E47}"/>
          </ac:cxnSpMkLst>
        </pc:cxnChg>
        <pc:cxnChg chg="mod">
          <ac:chgData name="mii kaibara" userId="d101997de5e49c46" providerId="LiveId" clId="{F217456D-93F6-4778-8418-A1DB5285D4E7}" dt="2024-01-31T15:16:12.385" v="4002" actId="478"/>
          <ac:cxnSpMkLst>
            <pc:docMk/>
            <pc:sldMk cId="2346423261" sldId="282"/>
            <ac:cxnSpMk id="26" creationId="{5BA5C71E-6CA2-4801-C69B-0E6A932166D2}"/>
          </ac:cxnSpMkLst>
        </pc:cxnChg>
      </pc:sldChg>
      <pc:sldChg chg="addSp delSp modSp add mod">
        <pc:chgData name="mii kaibara" userId="d101997de5e49c46" providerId="LiveId" clId="{F217456D-93F6-4778-8418-A1DB5285D4E7}" dt="2024-01-31T15:22:35.096" v="4147" actId="1076"/>
        <pc:sldMkLst>
          <pc:docMk/>
          <pc:sldMk cId="3422567066" sldId="283"/>
        </pc:sldMkLst>
        <pc:spChg chg="mod">
          <ac:chgData name="mii kaibara" userId="d101997de5e49c46" providerId="LiveId" clId="{F217456D-93F6-4778-8418-A1DB5285D4E7}" dt="2024-01-31T15:19:40.875" v="4066" actId="20577"/>
          <ac:spMkLst>
            <pc:docMk/>
            <pc:sldMk cId="3422567066" sldId="283"/>
            <ac:spMk id="4" creationId="{1E145A52-7809-6BB3-FA57-98B593C35C0A}"/>
          </ac:spMkLst>
        </pc:spChg>
        <pc:spChg chg="add mod">
          <ac:chgData name="mii kaibara" userId="d101997de5e49c46" providerId="LiveId" clId="{F217456D-93F6-4778-8418-A1DB5285D4E7}" dt="2024-01-31T15:22:27.712" v="4146" actId="1076"/>
          <ac:spMkLst>
            <pc:docMk/>
            <pc:sldMk cId="3422567066" sldId="283"/>
            <ac:spMk id="6" creationId="{C60BFEBA-209A-0E51-867E-4FE62B7C2850}"/>
          </ac:spMkLst>
        </pc:spChg>
        <pc:spChg chg="mod">
          <ac:chgData name="mii kaibara" userId="d101997de5e49c46" providerId="LiveId" clId="{F217456D-93F6-4778-8418-A1DB5285D4E7}" dt="2024-01-31T15:22:35.096" v="4147" actId="1076"/>
          <ac:spMkLst>
            <pc:docMk/>
            <pc:sldMk cId="3422567066" sldId="283"/>
            <ac:spMk id="7" creationId="{3DEFD646-7DFC-6B52-00A2-4BDCE136A870}"/>
          </ac:spMkLst>
        </pc:spChg>
        <pc:graphicFrameChg chg="add mod modGraphic">
          <ac:chgData name="mii kaibara" userId="d101997de5e49c46" providerId="LiveId" clId="{F217456D-93F6-4778-8418-A1DB5285D4E7}" dt="2024-01-31T15:21:57.285" v="4139" actId="1076"/>
          <ac:graphicFrameMkLst>
            <pc:docMk/>
            <pc:sldMk cId="3422567066" sldId="283"/>
            <ac:graphicFrameMk id="3" creationId="{383E6AEB-63B0-D886-C501-30F442F381D9}"/>
          </ac:graphicFrameMkLst>
        </pc:graphicFrameChg>
        <pc:graphicFrameChg chg="del">
          <ac:chgData name="mii kaibara" userId="d101997de5e49c46" providerId="LiveId" clId="{F217456D-93F6-4778-8418-A1DB5285D4E7}" dt="2024-01-31T15:19:44.547" v="4067" actId="478"/>
          <ac:graphicFrameMkLst>
            <pc:docMk/>
            <pc:sldMk cId="3422567066" sldId="283"/>
            <ac:graphicFrameMk id="5" creationId="{A88B340C-52B3-D4B0-A736-0A1C028264A9}"/>
          </ac:graphicFrameMkLst>
        </pc:graphicFrameChg>
      </pc:sldChg>
      <pc:sldChg chg="addSp delSp modSp add mod">
        <pc:chgData name="mii kaibara" userId="d101997de5e49c46" providerId="LiveId" clId="{F217456D-93F6-4778-8418-A1DB5285D4E7}" dt="2024-02-02T03:47:37.230" v="5589" actId="20577"/>
        <pc:sldMkLst>
          <pc:docMk/>
          <pc:sldMk cId="3284334399" sldId="284"/>
        </pc:sldMkLst>
        <pc:spChg chg="mod">
          <ac:chgData name="mii kaibara" userId="d101997de5e49c46" providerId="LiveId" clId="{F217456D-93F6-4778-8418-A1DB5285D4E7}" dt="2024-01-31T15:20:27.668" v="4104" actId="20577"/>
          <ac:spMkLst>
            <pc:docMk/>
            <pc:sldMk cId="3284334399" sldId="284"/>
            <ac:spMk id="4" creationId="{1E145A52-7809-6BB3-FA57-98B593C35C0A}"/>
          </ac:spMkLst>
        </pc:spChg>
        <pc:spChg chg="add mod">
          <ac:chgData name="mii kaibara" userId="d101997de5e49c46" providerId="LiveId" clId="{F217456D-93F6-4778-8418-A1DB5285D4E7}" dt="2024-01-31T15:20:39.517" v="4106"/>
          <ac:spMkLst>
            <pc:docMk/>
            <pc:sldMk cId="3284334399" sldId="284"/>
            <ac:spMk id="5" creationId="{2BA81CA7-2FC7-0BFF-FFAC-1A1F6F3EA6A2}"/>
          </ac:spMkLst>
        </pc:spChg>
        <pc:spChg chg="mod">
          <ac:chgData name="mii kaibara" userId="d101997de5e49c46" providerId="LiveId" clId="{F217456D-93F6-4778-8418-A1DB5285D4E7}" dt="2024-02-02T03:47:37.230" v="5589" actId="20577"/>
          <ac:spMkLst>
            <pc:docMk/>
            <pc:sldMk cId="3284334399" sldId="284"/>
            <ac:spMk id="8" creationId="{8E09CC48-BE10-1CD0-385D-0E85BD05A6AB}"/>
          </ac:spMkLst>
        </pc:spChg>
        <pc:picChg chg="del">
          <ac:chgData name="mii kaibara" userId="d101997de5e49c46" providerId="LiveId" clId="{F217456D-93F6-4778-8418-A1DB5285D4E7}" dt="2024-01-31T15:20:11.276" v="4081" actId="478"/>
          <ac:picMkLst>
            <pc:docMk/>
            <pc:sldMk cId="3284334399" sldId="284"/>
            <ac:picMk id="6" creationId="{CCFF32FF-03A3-5B6D-5C91-8B764A244864}"/>
          </ac:picMkLst>
        </pc:picChg>
        <pc:picChg chg="add mod modCrop">
          <ac:chgData name="mii kaibara" userId="d101997de5e49c46" providerId="LiveId" clId="{F217456D-93F6-4778-8418-A1DB5285D4E7}" dt="2024-01-31T15:23:18.097" v="4154" actId="1076"/>
          <ac:picMkLst>
            <pc:docMk/>
            <pc:sldMk cId="3284334399" sldId="284"/>
            <ac:picMk id="7" creationId="{4C659A90-83FA-8354-F5EB-5E61F84F9582}"/>
          </ac:picMkLst>
        </pc:picChg>
      </pc:sldChg>
      <pc:sldChg chg="addSp delSp modSp add mod">
        <pc:chgData name="mii kaibara" userId="d101997de5e49c46" providerId="LiveId" clId="{F217456D-93F6-4778-8418-A1DB5285D4E7}" dt="2024-02-02T03:47:40.371" v="5591" actId="20577"/>
        <pc:sldMkLst>
          <pc:docMk/>
          <pc:sldMk cId="1241304108" sldId="285"/>
        </pc:sldMkLst>
        <pc:spChg chg="add mod">
          <ac:chgData name="mii kaibara" userId="d101997de5e49c46" providerId="LiveId" clId="{F217456D-93F6-4778-8418-A1DB5285D4E7}" dt="2024-01-31T15:25:39.142" v="4191" actId="164"/>
          <ac:spMkLst>
            <pc:docMk/>
            <pc:sldMk cId="1241304108" sldId="285"/>
            <ac:spMk id="13" creationId="{814887BF-BB02-879C-6C71-27D1BA13B686}"/>
          </ac:spMkLst>
        </pc:spChg>
        <pc:spChg chg="add mod">
          <ac:chgData name="mii kaibara" userId="d101997de5e49c46" providerId="LiveId" clId="{F217456D-93F6-4778-8418-A1DB5285D4E7}" dt="2024-01-31T15:25:39.142" v="4191" actId="164"/>
          <ac:spMkLst>
            <pc:docMk/>
            <pc:sldMk cId="1241304108" sldId="285"/>
            <ac:spMk id="15" creationId="{E1FA29AF-6546-9CB2-4A97-5574E38D7CB4}"/>
          </ac:spMkLst>
        </pc:spChg>
        <pc:spChg chg="mod">
          <ac:chgData name="mii kaibara" userId="d101997de5e49c46" providerId="LiveId" clId="{F217456D-93F6-4778-8418-A1DB5285D4E7}" dt="2024-01-31T15:26:11.996" v="4222" actId="20577"/>
          <ac:spMkLst>
            <pc:docMk/>
            <pc:sldMk cId="1241304108" sldId="285"/>
            <ac:spMk id="18" creationId="{8EC4A976-EF31-57E5-9C8E-D8AD324A16A2}"/>
          </ac:spMkLst>
        </pc:spChg>
        <pc:spChg chg="add mod">
          <ac:chgData name="mii kaibara" userId="d101997de5e49c46" providerId="LiveId" clId="{F217456D-93F6-4778-8418-A1DB5285D4E7}" dt="2024-01-31T15:25:39.142" v="4191" actId="164"/>
          <ac:spMkLst>
            <pc:docMk/>
            <pc:sldMk cId="1241304108" sldId="285"/>
            <ac:spMk id="19" creationId="{124860A5-61CD-A0BF-3F52-A7E074367A55}"/>
          </ac:spMkLst>
        </pc:spChg>
        <pc:spChg chg="add mod">
          <ac:chgData name="mii kaibara" userId="d101997de5e49c46" providerId="LiveId" clId="{F217456D-93F6-4778-8418-A1DB5285D4E7}" dt="2024-01-31T15:25:51.197" v="4193" actId="1076"/>
          <ac:spMkLst>
            <pc:docMk/>
            <pc:sldMk cId="1241304108" sldId="285"/>
            <ac:spMk id="20" creationId="{3E831566-F7CA-AE1F-2845-B722A767260A}"/>
          </ac:spMkLst>
        </pc:spChg>
        <pc:spChg chg="mod">
          <ac:chgData name="mii kaibara" userId="d101997de5e49c46" providerId="LiveId" clId="{F217456D-93F6-4778-8418-A1DB5285D4E7}" dt="2024-02-02T03:47:40.371" v="5591" actId="20577"/>
          <ac:spMkLst>
            <pc:docMk/>
            <pc:sldMk cId="1241304108" sldId="285"/>
            <ac:spMk id="21" creationId="{5A633023-EFA7-6952-EA88-0EEA9BB43AE4}"/>
          </ac:spMkLst>
        </pc:spChg>
        <pc:spChg chg="add mod">
          <ac:chgData name="mii kaibara" userId="d101997de5e49c46" providerId="LiveId" clId="{F217456D-93F6-4778-8418-A1DB5285D4E7}" dt="2024-01-31T15:25:39.142" v="4191" actId="164"/>
          <ac:spMkLst>
            <pc:docMk/>
            <pc:sldMk cId="1241304108" sldId="285"/>
            <ac:spMk id="23" creationId="{DC630D78-DE6B-41E1-0212-5D448FE87DF5}"/>
          </ac:spMkLst>
        </pc:spChg>
        <pc:spChg chg="add del mod">
          <ac:chgData name="mii kaibara" userId="d101997de5e49c46" providerId="LiveId" clId="{F217456D-93F6-4778-8418-A1DB5285D4E7}" dt="2024-01-31T15:24:58.088" v="4181" actId="478"/>
          <ac:spMkLst>
            <pc:docMk/>
            <pc:sldMk cId="1241304108" sldId="285"/>
            <ac:spMk id="25" creationId="{C7663FB8-A474-4C53-EC4C-A5CE57B586BE}"/>
          </ac:spMkLst>
        </pc:spChg>
        <pc:spChg chg="mod">
          <ac:chgData name="mii kaibara" userId="d101997de5e49c46" providerId="LiveId" clId="{F217456D-93F6-4778-8418-A1DB5285D4E7}" dt="2024-01-31T15:21:17.052" v="4129" actId="20577"/>
          <ac:spMkLst>
            <pc:docMk/>
            <pc:sldMk cId="1241304108" sldId="285"/>
            <ac:spMk id="33" creationId="{E41E24B7-827D-7FCB-7BEF-8C552D6E3511}"/>
          </ac:spMkLst>
        </pc:spChg>
        <pc:grpChg chg="del">
          <ac:chgData name="mii kaibara" userId="d101997de5e49c46" providerId="LiveId" clId="{F217456D-93F6-4778-8418-A1DB5285D4E7}" dt="2024-01-31T15:21:20.302" v="4130" actId="478"/>
          <ac:grpSpMkLst>
            <pc:docMk/>
            <pc:sldMk cId="1241304108" sldId="285"/>
            <ac:grpSpMk id="17" creationId="{49A25520-6D62-7ED6-CA2E-6296D5A31200}"/>
          </ac:grpSpMkLst>
        </pc:grpChg>
        <pc:grpChg chg="add mod">
          <ac:chgData name="mii kaibara" userId="d101997de5e49c46" providerId="LiveId" clId="{F217456D-93F6-4778-8418-A1DB5285D4E7}" dt="2024-01-31T15:25:57.163" v="4194" actId="1076"/>
          <ac:grpSpMkLst>
            <pc:docMk/>
            <pc:sldMk cId="1241304108" sldId="285"/>
            <ac:grpSpMk id="26" creationId="{96C81333-08C9-7C4C-AEDB-BD41883D6AC5}"/>
          </ac:grpSpMkLst>
        </pc:grpChg>
        <pc:picChg chg="add mod">
          <ac:chgData name="mii kaibara" userId="d101997de5e49c46" providerId="LiveId" clId="{F217456D-93F6-4778-8418-A1DB5285D4E7}" dt="2024-01-31T15:25:39.142" v="4191" actId="164"/>
          <ac:picMkLst>
            <pc:docMk/>
            <pc:sldMk cId="1241304108" sldId="285"/>
            <ac:picMk id="12" creationId="{05F0CD18-782D-08FE-825A-CF2EEE3CEBDD}"/>
          </ac:picMkLst>
        </pc:picChg>
        <pc:cxnChg chg="add mod">
          <ac:chgData name="mii kaibara" userId="d101997de5e49c46" providerId="LiveId" clId="{F217456D-93F6-4778-8418-A1DB5285D4E7}" dt="2024-01-31T15:25:39.142" v="4191" actId="164"/>
          <ac:cxnSpMkLst>
            <pc:docMk/>
            <pc:sldMk cId="1241304108" sldId="285"/>
            <ac:cxnSpMk id="14" creationId="{BD79B606-C9FE-897E-7233-AAA1AABF5D56}"/>
          </ac:cxnSpMkLst>
        </pc:cxnChg>
        <pc:cxnChg chg="add mod">
          <ac:chgData name="mii kaibara" userId="d101997de5e49c46" providerId="LiveId" clId="{F217456D-93F6-4778-8418-A1DB5285D4E7}" dt="2024-01-31T15:25:39.142" v="4191" actId="164"/>
          <ac:cxnSpMkLst>
            <pc:docMk/>
            <pc:sldMk cId="1241304108" sldId="285"/>
            <ac:cxnSpMk id="16" creationId="{5F265782-A3E7-38AC-998B-EAFE95F42A1D}"/>
          </ac:cxnSpMkLst>
        </pc:cxnChg>
        <pc:cxnChg chg="add mod">
          <ac:chgData name="mii kaibara" userId="d101997de5e49c46" providerId="LiveId" clId="{F217456D-93F6-4778-8418-A1DB5285D4E7}" dt="2024-01-31T15:25:39.142" v="4191" actId="164"/>
          <ac:cxnSpMkLst>
            <pc:docMk/>
            <pc:sldMk cId="1241304108" sldId="285"/>
            <ac:cxnSpMk id="22" creationId="{725DC9D7-8B24-AAF8-C3F9-6445B0606CE5}"/>
          </ac:cxnSpMkLst>
        </pc:cxnChg>
        <pc:cxnChg chg="add mod">
          <ac:chgData name="mii kaibara" userId="d101997de5e49c46" providerId="LiveId" clId="{F217456D-93F6-4778-8418-A1DB5285D4E7}" dt="2024-01-31T15:25:39.142" v="4191" actId="164"/>
          <ac:cxnSpMkLst>
            <pc:docMk/>
            <pc:sldMk cId="1241304108" sldId="285"/>
            <ac:cxnSpMk id="24" creationId="{7EEA1B20-F94A-C368-C7FF-4E5EC7571D6A}"/>
          </ac:cxnSpMkLst>
        </pc:cxnChg>
      </pc:sldChg>
      <pc:sldChg chg="addSp delSp modSp add mod">
        <pc:chgData name="mii kaibara" userId="d101997de5e49c46" providerId="LiveId" clId="{F217456D-93F6-4778-8418-A1DB5285D4E7}" dt="2024-01-31T15:29:46.465" v="4334" actId="478"/>
        <pc:sldMkLst>
          <pc:docMk/>
          <pc:sldMk cId="3312299777" sldId="286"/>
        </pc:sldMkLst>
        <pc:spChg chg="mod">
          <ac:chgData name="mii kaibara" userId="d101997de5e49c46" providerId="LiveId" clId="{F217456D-93F6-4778-8418-A1DB5285D4E7}" dt="2024-01-31T15:26:36.645" v="4240" actId="20577"/>
          <ac:spMkLst>
            <pc:docMk/>
            <pc:sldMk cId="3312299777" sldId="286"/>
            <ac:spMk id="4" creationId="{1E145A52-7809-6BB3-FA57-98B593C35C0A}"/>
          </ac:spMkLst>
        </pc:spChg>
        <pc:spChg chg="mod">
          <ac:chgData name="mii kaibara" userId="d101997de5e49c46" providerId="LiveId" clId="{F217456D-93F6-4778-8418-A1DB5285D4E7}" dt="2024-01-31T15:28:00.191" v="4275" actId="1076"/>
          <ac:spMkLst>
            <pc:docMk/>
            <pc:sldMk cId="3312299777" sldId="286"/>
            <ac:spMk id="6" creationId="{C60BFEBA-209A-0E51-867E-4FE62B7C2850}"/>
          </ac:spMkLst>
        </pc:spChg>
        <pc:spChg chg="mod">
          <ac:chgData name="mii kaibara" userId="d101997de5e49c46" providerId="LiveId" clId="{F217456D-93F6-4778-8418-A1DB5285D4E7}" dt="2024-01-31T15:26:58.406" v="4264" actId="20577"/>
          <ac:spMkLst>
            <pc:docMk/>
            <pc:sldMk cId="3312299777" sldId="286"/>
            <ac:spMk id="7" creationId="{3DEFD646-7DFC-6B52-00A2-4BDCE136A870}"/>
          </ac:spMkLst>
        </pc:spChg>
        <pc:graphicFrameChg chg="del">
          <ac:chgData name="mii kaibara" userId="d101997de5e49c46" providerId="LiveId" clId="{F217456D-93F6-4778-8418-A1DB5285D4E7}" dt="2024-01-31T15:27:03.881" v="4265" actId="478"/>
          <ac:graphicFrameMkLst>
            <pc:docMk/>
            <pc:sldMk cId="3312299777" sldId="286"/>
            <ac:graphicFrameMk id="3" creationId="{383E6AEB-63B0-D886-C501-30F442F381D9}"/>
          </ac:graphicFrameMkLst>
        </pc:graphicFrameChg>
        <pc:graphicFrameChg chg="add mod modGraphic">
          <ac:chgData name="mii kaibara" userId="d101997de5e49c46" providerId="LiveId" clId="{F217456D-93F6-4778-8418-A1DB5285D4E7}" dt="2024-01-31T15:27:44.461" v="4274" actId="1076"/>
          <ac:graphicFrameMkLst>
            <pc:docMk/>
            <pc:sldMk cId="3312299777" sldId="286"/>
            <ac:graphicFrameMk id="5" creationId="{9FE038DB-B0FD-B643-0119-ABF59BD09831}"/>
          </ac:graphicFrameMkLst>
        </pc:graphicFrameChg>
        <pc:picChg chg="add del mod">
          <ac:chgData name="mii kaibara" userId="d101997de5e49c46" providerId="LiveId" clId="{F217456D-93F6-4778-8418-A1DB5285D4E7}" dt="2024-01-31T15:29:46.465" v="4334" actId="478"/>
          <ac:picMkLst>
            <pc:docMk/>
            <pc:sldMk cId="3312299777" sldId="286"/>
            <ac:picMk id="8" creationId="{8B4609CC-56D4-7B82-121D-27A4A1E29BF9}"/>
          </ac:picMkLst>
        </pc:picChg>
      </pc:sldChg>
      <pc:sldChg chg="addSp delSp modSp add mod">
        <pc:chgData name="mii kaibara" userId="d101997de5e49c46" providerId="LiveId" clId="{F217456D-93F6-4778-8418-A1DB5285D4E7}" dt="2024-02-02T03:47:45.922" v="5593" actId="20577"/>
        <pc:sldMkLst>
          <pc:docMk/>
          <pc:sldMk cId="4205939755" sldId="287"/>
        </pc:sldMkLst>
        <pc:spChg chg="mod">
          <ac:chgData name="mii kaibara" userId="d101997de5e49c46" providerId="LiveId" clId="{F217456D-93F6-4778-8418-A1DB5285D4E7}" dt="2024-01-31T15:29:40.043" v="4332" actId="20577"/>
          <ac:spMkLst>
            <pc:docMk/>
            <pc:sldMk cId="4205939755" sldId="287"/>
            <ac:spMk id="4" creationId="{1E145A52-7809-6BB3-FA57-98B593C35C0A}"/>
          </ac:spMkLst>
        </pc:spChg>
        <pc:spChg chg="mod">
          <ac:chgData name="mii kaibara" userId="d101997de5e49c46" providerId="LiveId" clId="{F217456D-93F6-4778-8418-A1DB5285D4E7}" dt="2024-02-02T03:47:45.922" v="5593" actId="20577"/>
          <ac:spMkLst>
            <pc:docMk/>
            <pc:sldMk cId="4205939755" sldId="287"/>
            <ac:spMk id="8" creationId="{8E09CC48-BE10-1CD0-385D-0E85BD05A6AB}"/>
          </ac:spMkLst>
        </pc:spChg>
        <pc:picChg chg="add mod modCrop">
          <ac:chgData name="mii kaibara" userId="d101997de5e49c46" providerId="LiveId" clId="{F217456D-93F6-4778-8418-A1DB5285D4E7}" dt="2024-01-31T15:30:07.564" v="4339" actId="1076"/>
          <ac:picMkLst>
            <pc:docMk/>
            <pc:sldMk cId="4205939755" sldId="287"/>
            <ac:picMk id="5" creationId="{C0E79CB7-129B-CF47-5C1F-3BAE1D2397BC}"/>
          </ac:picMkLst>
        </pc:picChg>
        <pc:picChg chg="del">
          <ac:chgData name="mii kaibara" userId="d101997de5e49c46" providerId="LiveId" clId="{F217456D-93F6-4778-8418-A1DB5285D4E7}" dt="2024-01-31T15:29:41.791" v="4333" actId="478"/>
          <ac:picMkLst>
            <pc:docMk/>
            <pc:sldMk cId="4205939755" sldId="287"/>
            <ac:picMk id="7" creationId="{4C659A90-83FA-8354-F5EB-5E61F84F9582}"/>
          </ac:picMkLst>
        </pc:picChg>
      </pc:sldChg>
      <pc:sldChg chg="addSp delSp modSp add mod ord">
        <pc:chgData name="mii kaibara" userId="d101997de5e49c46" providerId="LiveId" clId="{F217456D-93F6-4778-8418-A1DB5285D4E7}" dt="2024-02-02T03:47:49.011" v="5595" actId="20577"/>
        <pc:sldMkLst>
          <pc:docMk/>
          <pc:sldMk cId="921787650" sldId="288"/>
        </pc:sldMkLst>
        <pc:spChg chg="add del mod">
          <ac:chgData name="mii kaibara" userId="d101997de5e49c46" providerId="LiveId" clId="{F217456D-93F6-4778-8418-A1DB5285D4E7}" dt="2024-01-31T15:28:31.116" v="4280" actId="478"/>
          <ac:spMkLst>
            <pc:docMk/>
            <pc:sldMk cId="921787650" sldId="288"/>
            <ac:spMk id="5" creationId="{BC5B67D7-D3CB-0A96-413A-3B29CE60C788}"/>
          </ac:spMkLst>
        </pc:spChg>
        <pc:spChg chg="add mod">
          <ac:chgData name="mii kaibara" userId="d101997de5e49c46" providerId="LiveId" clId="{F217456D-93F6-4778-8418-A1DB5285D4E7}" dt="2024-01-31T15:28:31.754" v="4281"/>
          <ac:spMkLst>
            <pc:docMk/>
            <pc:sldMk cId="921787650" sldId="288"/>
            <ac:spMk id="6" creationId="{08897D49-EE0A-6F29-7C52-E560DC08DF3C}"/>
          </ac:spMkLst>
        </pc:spChg>
        <pc:spChg chg="add mod">
          <ac:chgData name="mii kaibara" userId="d101997de5e49c46" providerId="LiveId" clId="{F217456D-93F6-4778-8418-A1DB5285D4E7}" dt="2024-01-31T15:32:30.058" v="4412" actId="164"/>
          <ac:spMkLst>
            <pc:docMk/>
            <pc:sldMk cId="921787650" sldId="288"/>
            <ac:spMk id="8" creationId="{EEA7F0E0-AE8D-4637-687F-A1519328A8A0}"/>
          </ac:spMkLst>
        </pc:spChg>
        <pc:spChg chg="add mod">
          <ac:chgData name="mii kaibara" userId="d101997de5e49c46" providerId="LiveId" clId="{F217456D-93F6-4778-8418-A1DB5285D4E7}" dt="2024-01-31T15:32:30.058" v="4412" actId="164"/>
          <ac:spMkLst>
            <pc:docMk/>
            <pc:sldMk cId="921787650" sldId="288"/>
            <ac:spMk id="10" creationId="{B5A31A92-8CAB-C975-8573-600710E4A360}"/>
          </ac:spMkLst>
        </pc:spChg>
        <pc:spChg chg="add mod">
          <ac:chgData name="mii kaibara" userId="d101997de5e49c46" providerId="LiveId" clId="{F217456D-93F6-4778-8418-A1DB5285D4E7}" dt="2024-01-31T15:32:30.058" v="4412" actId="164"/>
          <ac:spMkLst>
            <pc:docMk/>
            <pc:sldMk cId="921787650" sldId="288"/>
            <ac:spMk id="11" creationId="{0BA06652-94E3-D057-A5F0-2314FC405219}"/>
          </ac:spMkLst>
        </pc:spChg>
        <pc:spChg chg="mod">
          <ac:chgData name="mii kaibara" userId="d101997de5e49c46" providerId="LiveId" clId="{F217456D-93F6-4778-8418-A1DB5285D4E7}" dt="2024-01-31T15:33:02.315" v="4418" actId="20577"/>
          <ac:spMkLst>
            <pc:docMk/>
            <pc:sldMk cId="921787650" sldId="288"/>
            <ac:spMk id="18" creationId="{8EC4A976-EF31-57E5-9C8E-D8AD324A16A2}"/>
          </ac:spMkLst>
        </pc:spChg>
        <pc:spChg chg="mod">
          <ac:chgData name="mii kaibara" userId="d101997de5e49c46" providerId="LiveId" clId="{F217456D-93F6-4778-8418-A1DB5285D4E7}" dt="2024-02-02T03:47:49.011" v="5595" actId="20577"/>
          <ac:spMkLst>
            <pc:docMk/>
            <pc:sldMk cId="921787650" sldId="288"/>
            <ac:spMk id="21" creationId="{5A633023-EFA7-6952-EA88-0EEA9BB43AE4}"/>
          </ac:spMkLst>
        </pc:spChg>
        <pc:spChg chg="add del mod">
          <ac:chgData name="mii kaibara" userId="d101997de5e49c46" providerId="LiveId" clId="{F217456D-93F6-4778-8418-A1DB5285D4E7}" dt="2024-01-31T15:32:10.059" v="4409" actId="478"/>
          <ac:spMkLst>
            <pc:docMk/>
            <pc:sldMk cId="921787650" sldId="288"/>
            <ac:spMk id="25" creationId="{5FA00433-0C33-CFC5-707F-239919CA46CF}"/>
          </ac:spMkLst>
        </pc:spChg>
        <pc:spChg chg="del">
          <ac:chgData name="mii kaibara" userId="d101997de5e49c46" providerId="LiveId" clId="{F217456D-93F6-4778-8418-A1DB5285D4E7}" dt="2024-01-31T15:28:27.167" v="4279" actId="478"/>
          <ac:spMkLst>
            <pc:docMk/>
            <pc:sldMk cId="921787650" sldId="288"/>
            <ac:spMk id="33" creationId="{E41E24B7-827D-7FCB-7BEF-8C552D6E3511}"/>
          </ac:spMkLst>
        </pc:spChg>
        <pc:grpChg chg="del">
          <ac:chgData name="mii kaibara" userId="d101997de5e49c46" providerId="LiveId" clId="{F217456D-93F6-4778-8418-A1DB5285D4E7}" dt="2024-01-31T15:29:06.221" v="4314" actId="478"/>
          <ac:grpSpMkLst>
            <pc:docMk/>
            <pc:sldMk cId="921787650" sldId="288"/>
            <ac:grpSpMk id="26" creationId="{96C81333-08C9-7C4C-AEDB-BD41883D6AC5}"/>
          </ac:grpSpMkLst>
        </pc:grpChg>
        <pc:grpChg chg="add mod">
          <ac:chgData name="mii kaibara" userId="d101997de5e49c46" providerId="LiveId" clId="{F217456D-93F6-4778-8418-A1DB5285D4E7}" dt="2024-01-31T15:32:56.521" v="4416" actId="1076"/>
          <ac:grpSpMkLst>
            <pc:docMk/>
            <pc:sldMk cId="921787650" sldId="288"/>
            <ac:grpSpMk id="27" creationId="{6650BED4-458A-E1EB-BBAA-1C9BF77E1A5E}"/>
          </ac:grpSpMkLst>
        </pc:grpChg>
        <pc:picChg chg="add mod">
          <ac:chgData name="mii kaibara" userId="d101997de5e49c46" providerId="LiveId" clId="{F217456D-93F6-4778-8418-A1DB5285D4E7}" dt="2024-01-31T15:32:30.058" v="4412" actId="164"/>
          <ac:picMkLst>
            <pc:docMk/>
            <pc:sldMk cId="921787650" sldId="288"/>
            <ac:picMk id="7" creationId="{07DCCCCE-9164-722F-85D4-1905FF40D622}"/>
          </ac:picMkLst>
        </pc:picChg>
        <pc:cxnChg chg="add mod">
          <ac:chgData name="mii kaibara" userId="d101997de5e49c46" providerId="LiveId" clId="{F217456D-93F6-4778-8418-A1DB5285D4E7}" dt="2024-01-31T15:32:30.058" v="4412" actId="164"/>
          <ac:cxnSpMkLst>
            <pc:docMk/>
            <pc:sldMk cId="921787650" sldId="288"/>
            <ac:cxnSpMk id="9" creationId="{5918FA48-A82D-D3CA-84DF-75DEA36F40C9}"/>
          </ac:cxnSpMkLst>
        </pc:cxnChg>
        <pc:cxnChg chg="add mod">
          <ac:chgData name="mii kaibara" userId="d101997de5e49c46" providerId="LiveId" clId="{F217456D-93F6-4778-8418-A1DB5285D4E7}" dt="2024-01-31T15:32:30.058" v="4412" actId="164"/>
          <ac:cxnSpMkLst>
            <pc:docMk/>
            <pc:sldMk cId="921787650" sldId="288"/>
            <ac:cxnSpMk id="17" creationId="{46F0BBEA-1CF8-91C9-3C88-046C62E28BAA}"/>
          </ac:cxnSpMkLst>
        </pc:cxnChg>
      </pc:sldChg>
      <pc:sldChg chg="addSp delSp modSp add mod">
        <pc:chgData name="mii kaibara" userId="d101997de5e49c46" providerId="LiveId" clId="{F217456D-93F6-4778-8418-A1DB5285D4E7}" dt="2024-02-02T03:47:51.681" v="5597" actId="20577"/>
        <pc:sldMkLst>
          <pc:docMk/>
          <pc:sldMk cId="212641271" sldId="289"/>
        </pc:sldMkLst>
        <pc:spChg chg="del mod">
          <ac:chgData name="mii kaibara" userId="d101997de5e49c46" providerId="LiveId" clId="{F217456D-93F6-4778-8418-A1DB5285D4E7}" dt="2024-02-02T02:56:09.709" v="4423" actId="478"/>
          <ac:spMkLst>
            <pc:docMk/>
            <pc:sldMk cId="212641271" sldId="289"/>
            <ac:spMk id="3" creationId="{8174227B-D3CF-B1CA-6E91-F2E7F436AEA7}"/>
          </ac:spMkLst>
        </pc:spChg>
        <pc:spChg chg="mod">
          <ac:chgData name="mii kaibara" userId="d101997de5e49c46" providerId="LiveId" clId="{F217456D-93F6-4778-8418-A1DB5285D4E7}" dt="2024-02-02T02:56:13.161" v="4432" actId="20577"/>
          <ac:spMkLst>
            <pc:docMk/>
            <pc:sldMk cId="212641271" sldId="289"/>
            <ac:spMk id="4" creationId="{1E145A52-7809-6BB3-FA57-98B593C35C0A}"/>
          </ac:spMkLst>
        </pc:spChg>
        <pc:spChg chg="add mod">
          <ac:chgData name="mii kaibara" userId="d101997de5e49c46" providerId="LiveId" clId="{F217456D-93F6-4778-8418-A1DB5285D4E7}" dt="2024-02-02T03:37:59.047" v="5410" actId="404"/>
          <ac:spMkLst>
            <pc:docMk/>
            <pc:sldMk cId="212641271" sldId="289"/>
            <ac:spMk id="6" creationId="{A965D8E1-68E2-50FE-8042-2826FEF09F58}"/>
          </ac:spMkLst>
        </pc:spChg>
        <pc:spChg chg="del">
          <ac:chgData name="mii kaibara" userId="d101997de5e49c46" providerId="LiveId" clId="{F217456D-93F6-4778-8418-A1DB5285D4E7}" dt="2024-02-02T02:56:06.961" v="4421" actId="478"/>
          <ac:spMkLst>
            <pc:docMk/>
            <pc:sldMk cId="212641271" sldId="289"/>
            <ac:spMk id="8" creationId="{8E09CC48-BE10-1CD0-385D-0E85BD05A6AB}"/>
          </ac:spMkLst>
        </pc:spChg>
        <pc:spChg chg="add mod">
          <ac:chgData name="mii kaibara" userId="d101997de5e49c46" providerId="LiveId" clId="{F217456D-93F6-4778-8418-A1DB5285D4E7}" dt="2024-02-02T03:47:51.681" v="5597" actId="20577"/>
          <ac:spMkLst>
            <pc:docMk/>
            <pc:sldMk cId="212641271" sldId="289"/>
            <ac:spMk id="13" creationId="{66785706-9E85-BE72-6BA8-BB49E123B4D9}"/>
          </ac:spMkLst>
        </pc:spChg>
        <pc:picChg chg="del">
          <ac:chgData name="mii kaibara" userId="d101997de5e49c46" providerId="LiveId" clId="{F217456D-93F6-4778-8418-A1DB5285D4E7}" dt="2024-02-02T02:56:05.639" v="4420" actId="478"/>
          <ac:picMkLst>
            <pc:docMk/>
            <pc:sldMk cId="212641271" sldId="289"/>
            <ac:picMk id="7" creationId="{4C659A90-83FA-8354-F5EB-5E61F84F9582}"/>
          </ac:picMkLst>
        </pc:picChg>
        <pc:picChg chg="add mod">
          <ac:chgData name="mii kaibara" userId="d101997de5e49c46" providerId="LiveId" clId="{F217456D-93F6-4778-8418-A1DB5285D4E7}" dt="2024-02-02T03:36:41.945" v="5390" actId="1076"/>
          <ac:picMkLst>
            <pc:docMk/>
            <pc:sldMk cId="212641271" sldId="289"/>
            <ac:picMk id="9" creationId="{385B11BB-9697-D2C8-BB37-330703CF1B3B}"/>
          </ac:picMkLst>
        </pc:picChg>
        <pc:picChg chg="add mod">
          <ac:chgData name="mii kaibara" userId="d101997de5e49c46" providerId="LiveId" clId="{F217456D-93F6-4778-8418-A1DB5285D4E7}" dt="2024-02-02T03:36:35.765" v="5389" actId="1076"/>
          <ac:picMkLst>
            <pc:docMk/>
            <pc:sldMk cId="212641271" sldId="289"/>
            <ac:picMk id="10" creationId="{87741A28-4213-1619-05A0-687255067259}"/>
          </ac:picMkLst>
        </pc:picChg>
        <pc:picChg chg="add mod">
          <ac:chgData name="mii kaibara" userId="d101997de5e49c46" providerId="LiveId" clId="{F217456D-93F6-4778-8418-A1DB5285D4E7}" dt="2024-02-02T03:00:04.374" v="4520"/>
          <ac:picMkLst>
            <pc:docMk/>
            <pc:sldMk cId="212641271" sldId="289"/>
            <ac:picMk id="11" creationId="{7B1748E4-9B7F-1651-F4FA-6A1C004BF21B}"/>
          </ac:picMkLst>
        </pc:picChg>
        <pc:picChg chg="add mod">
          <ac:chgData name="mii kaibara" userId="d101997de5e49c46" providerId="LiveId" clId="{F217456D-93F6-4778-8418-A1DB5285D4E7}" dt="2024-02-02T03:00:04.374" v="4520"/>
          <ac:picMkLst>
            <pc:docMk/>
            <pc:sldMk cId="212641271" sldId="289"/>
            <ac:picMk id="12" creationId="{AFC57DD7-9A00-0C93-91B1-DED3112B53E7}"/>
          </ac:picMkLst>
        </pc:picChg>
      </pc:sldChg>
      <pc:sldChg chg="addSp delSp modSp add mod ord">
        <pc:chgData name="mii kaibara" userId="d101997de5e49c46" providerId="LiveId" clId="{F217456D-93F6-4778-8418-A1DB5285D4E7}" dt="2024-02-02T03:28:57.610" v="5115" actId="1076"/>
        <pc:sldMkLst>
          <pc:docMk/>
          <pc:sldMk cId="3037553764" sldId="290"/>
        </pc:sldMkLst>
        <pc:spChg chg="mod">
          <ac:chgData name="mii kaibara" userId="d101997de5e49c46" providerId="LiveId" clId="{F217456D-93F6-4778-8418-A1DB5285D4E7}" dt="2024-02-02T03:19:57.661" v="4705" actId="20577"/>
          <ac:spMkLst>
            <pc:docMk/>
            <pc:sldMk cId="3037553764" sldId="290"/>
            <ac:spMk id="4" creationId="{1E145A52-7809-6BB3-FA57-98B593C35C0A}"/>
          </ac:spMkLst>
        </pc:spChg>
        <pc:spChg chg="add mod">
          <ac:chgData name="mii kaibara" userId="d101997de5e49c46" providerId="LiveId" clId="{F217456D-93F6-4778-8418-A1DB5285D4E7}" dt="2024-02-02T03:26:35.102" v="5095" actId="115"/>
          <ac:spMkLst>
            <pc:docMk/>
            <pc:sldMk cId="3037553764" sldId="290"/>
            <ac:spMk id="5" creationId="{0ACA53D4-DD70-30F7-F7D3-5BCB13D032C0}"/>
          </ac:spMkLst>
        </pc:spChg>
        <pc:spChg chg="del mod">
          <ac:chgData name="mii kaibara" userId="d101997de5e49c46" providerId="LiveId" clId="{F217456D-93F6-4778-8418-A1DB5285D4E7}" dt="2024-02-02T03:18:51.308" v="4689" actId="478"/>
          <ac:spMkLst>
            <pc:docMk/>
            <pc:sldMk cId="3037553764" sldId="290"/>
            <ac:spMk id="6" creationId="{A965D8E1-68E2-50FE-8042-2826FEF09F58}"/>
          </ac:spMkLst>
        </pc:spChg>
        <pc:spChg chg="add mod">
          <ac:chgData name="mii kaibara" userId="d101997de5e49c46" providerId="LiveId" clId="{F217456D-93F6-4778-8418-A1DB5285D4E7}" dt="2024-02-02T03:28:35.023" v="5111" actId="164"/>
          <ac:spMkLst>
            <pc:docMk/>
            <pc:sldMk cId="3037553764" sldId="290"/>
            <ac:spMk id="8" creationId="{55D9EC42-8B3F-BA22-B650-427704686B1B}"/>
          </ac:spMkLst>
        </pc:spChg>
        <pc:spChg chg="add mod">
          <ac:chgData name="mii kaibara" userId="d101997de5e49c46" providerId="LiveId" clId="{F217456D-93F6-4778-8418-A1DB5285D4E7}" dt="2024-02-02T03:28:57.610" v="5115" actId="1076"/>
          <ac:spMkLst>
            <pc:docMk/>
            <pc:sldMk cId="3037553764" sldId="290"/>
            <ac:spMk id="11" creationId="{044510FB-126F-3C34-0802-9F5E6B37770A}"/>
          </ac:spMkLst>
        </pc:spChg>
        <pc:spChg chg="add mod ord">
          <ac:chgData name="mii kaibara" userId="d101997de5e49c46" providerId="LiveId" clId="{F217456D-93F6-4778-8418-A1DB5285D4E7}" dt="2024-02-02T03:28:35.023" v="5111" actId="164"/>
          <ac:spMkLst>
            <pc:docMk/>
            <pc:sldMk cId="3037553764" sldId="290"/>
            <ac:spMk id="12" creationId="{DA79762E-7D9B-DD67-E1B9-D1787080BFFF}"/>
          </ac:spMkLst>
        </pc:spChg>
        <pc:grpChg chg="add mod">
          <ac:chgData name="mii kaibara" userId="d101997de5e49c46" providerId="LiveId" clId="{F217456D-93F6-4778-8418-A1DB5285D4E7}" dt="2024-02-02T03:28:50.192" v="5114" actId="1076"/>
          <ac:grpSpMkLst>
            <pc:docMk/>
            <pc:sldMk cId="3037553764" sldId="290"/>
            <ac:grpSpMk id="13" creationId="{2DB1F8C9-C58D-B848-926C-033C4F2C1686}"/>
          </ac:grpSpMkLst>
        </pc:grpChg>
        <pc:picChg chg="del">
          <ac:chgData name="mii kaibara" userId="d101997de5e49c46" providerId="LiveId" clId="{F217456D-93F6-4778-8418-A1DB5285D4E7}" dt="2024-02-02T03:00:12.777" v="4522" actId="478"/>
          <ac:picMkLst>
            <pc:docMk/>
            <pc:sldMk cId="3037553764" sldId="290"/>
            <ac:picMk id="9" creationId="{385B11BB-9697-D2C8-BB37-330703CF1B3B}"/>
          </ac:picMkLst>
        </pc:picChg>
        <pc:picChg chg="del">
          <ac:chgData name="mii kaibara" userId="d101997de5e49c46" providerId="LiveId" clId="{F217456D-93F6-4778-8418-A1DB5285D4E7}" dt="2024-02-02T03:00:13.510" v="4523" actId="478"/>
          <ac:picMkLst>
            <pc:docMk/>
            <pc:sldMk cId="3037553764" sldId="290"/>
            <ac:picMk id="10" creationId="{87741A28-4213-1619-05A0-687255067259}"/>
          </ac:picMkLst>
        </pc:picChg>
      </pc:sldChg>
      <pc:sldChg chg="addSp delSp modSp add mod">
        <pc:chgData name="mii kaibara" userId="d101997de5e49c46" providerId="LiveId" clId="{F217456D-93F6-4778-8418-A1DB5285D4E7}" dt="2024-02-02T03:19:13.095" v="4696" actId="1076"/>
        <pc:sldMkLst>
          <pc:docMk/>
          <pc:sldMk cId="581634062" sldId="291"/>
        </pc:sldMkLst>
        <pc:spChg chg="del mod">
          <ac:chgData name="mii kaibara" userId="d101997de5e49c46" providerId="LiveId" clId="{F217456D-93F6-4778-8418-A1DB5285D4E7}" dt="2024-02-02T03:16:46.817" v="4619" actId="478"/>
          <ac:spMkLst>
            <pc:docMk/>
            <pc:sldMk cId="581634062" sldId="291"/>
            <ac:spMk id="5" creationId="{0ACA53D4-DD70-30F7-F7D3-5BCB13D032C0}"/>
          </ac:spMkLst>
        </pc:spChg>
        <pc:spChg chg="mod">
          <ac:chgData name="mii kaibara" userId="d101997de5e49c46" providerId="LiveId" clId="{F217456D-93F6-4778-8418-A1DB5285D4E7}" dt="2024-02-02T03:14:20.458" v="4610" actId="20577"/>
          <ac:spMkLst>
            <pc:docMk/>
            <pc:sldMk cId="581634062" sldId="291"/>
            <ac:spMk id="6" creationId="{A965D8E1-68E2-50FE-8042-2826FEF09F58}"/>
          </ac:spMkLst>
        </pc:spChg>
        <pc:spChg chg="add mod">
          <ac:chgData name="mii kaibara" userId="d101997de5e49c46" providerId="LiveId" clId="{F217456D-93F6-4778-8418-A1DB5285D4E7}" dt="2024-02-02T03:19:13.095" v="4696" actId="1076"/>
          <ac:spMkLst>
            <pc:docMk/>
            <pc:sldMk cId="581634062" sldId="291"/>
            <ac:spMk id="8" creationId="{20575087-16A7-4F09-2FAB-47862107C483}"/>
          </ac:spMkLst>
        </pc:spChg>
        <pc:picChg chg="add del mod">
          <ac:chgData name="mii kaibara" userId="d101997de5e49c46" providerId="LiveId" clId="{F217456D-93F6-4778-8418-A1DB5285D4E7}" dt="2024-02-02T03:16:36.598" v="4615" actId="478"/>
          <ac:picMkLst>
            <pc:docMk/>
            <pc:sldMk cId="581634062" sldId="291"/>
            <ac:picMk id="3" creationId="{8AFC8B83-A362-16E1-6713-A98A1653A000}"/>
          </ac:picMkLst>
        </pc:picChg>
        <pc:picChg chg="add del mod">
          <ac:chgData name="mii kaibara" userId="d101997de5e49c46" providerId="LiveId" clId="{F217456D-93F6-4778-8418-A1DB5285D4E7}" dt="2024-02-02T03:17:54.991" v="4678" actId="478"/>
          <ac:picMkLst>
            <pc:docMk/>
            <pc:sldMk cId="581634062" sldId="291"/>
            <ac:picMk id="7" creationId="{30B83636-8F0E-0E28-7654-DF7C95291B1D}"/>
          </ac:picMkLst>
        </pc:picChg>
        <pc:picChg chg="add mod">
          <ac:chgData name="mii kaibara" userId="d101997de5e49c46" providerId="LiveId" clId="{F217456D-93F6-4778-8418-A1DB5285D4E7}" dt="2024-02-02T03:19:05.742" v="4694" actId="1076"/>
          <ac:picMkLst>
            <pc:docMk/>
            <pc:sldMk cId="581634062" sldId="291"/>
            <ac:picMk id="9" creationId="{5E43D11F-A63B-5607-26DA-45BCEEB94A05}"/>
          </ac:picMkLst>
        </pc:picChg>
      </pc:sldChg>
      <pc:sldChg chg="addSp delSp modSp add mod">
        <pc:chgData name="mii kaibara" userId="d101997de5e49c46" providerId="LiveId" clId="{F217456D-93F6-4778-8418-A1DB5285D4E7}" dt="2024-02-02T03:32:03.064" v="5255" actId="1076"/>
        <pc:sldMkLst>
          <pc:docMk/>
          <pc:sldMk cId="3208641690" sldId="292"/>
        </pc:sldMkLst>
        <pc:spChg chg="mod">
          <ac:chgData name="mii kaibara" userId="d101997de5e49c46" providerId="LiveId" clId="{F217456D-93F6-4778-8418-A1DB5285D4E7}" dt="2024-02-02T03:29:40.255" v="5154" actId="20577"/>
          <ac:spMkLst>
            <pc:docMk/>
            <pc:sldMk cId="3208641690" sldId="292"/>
            <ac:spMk id="4" creationId="{0F25D9AE-940E-E758-8B9E-9B11163A6783}"/>
          </ac:spMkLst>
        </pc:spChg>
        <pc:spChg chg="add mod">
          <ac:chgData name="mii kaibara" userId="d101997de5e49c46" providerId="LiveId" clId="{F217456D-93F6-4778-8418-A1DB5285D4E7}" dt="2024-02-02T03:32:03.064" v="5255" actId="1076"/>
          <ac:spMkLst>
            <pc:docMk/>
            <pc:sldMk cId="3208641690" sldId="292"/>
            <ac:spMk id="5" creationId="{7149BCCA-A66F-5C58-8B3B-86DC77701964}"/>
          </ac:spMkLst>
        </pc:spChg>
        <pc:spChg chg="mod topLvl">
          <ac:chgData name="mii kaibara" userId="d101997de5e49c46" providerId="LiveId" clId="{F217456D-93F6-4778-8418-A1DB5285D4E7}" dt="2024-02-02T03:30:47.609" v="5204" actId="338"/>
          <ac:spMkLst>
            <pc:docMk/>
            <pc:sldMk cId="3208641690" sldId="292"/>
            <ac:spMk id="7" creationId="{352D6145-FA79-A8B2-746B-2C78DB58EE9B}"/>
          </ac:spMkLst>
        </pc:spChg>
        <pc:spChg chg="mod topLvl">
          <ac:chgData name="mii kaibara" userId="d101997de5e49c46" providerId="LiveId" clId="{F217456D-93F6-4778-8418-A1DB5285D4E7}" dt="2024-02-02T03:30:51.288" v="5205" actId="122"/>
          <ac:spMkLst>
            <pc:docMk/>
            <pc:sldMk cId="3208641690" sldId="292"/>
            <ac:spMk id="8" creationId="{31B7E052-F8ED-F399-CA47-CC64555A7E99}"/>
          </ac:spMkLst>
        </pc:spChg>
        <pc:grpChg chg="add del mod">
          <ac:chgData name="mii kaibara" userId="d101997de5e49c46" providerId="LiveId" clId="{F217456D-93F6-4778-8418-A1DB5285D4E7}" dt="2024-02-02T03:30:29.450" v="5200" actId="165"/>
          <ac:grpSpMkLst>
            <pc:docMk/>
            <pc:sldMk cId="3208641690" sldId="292"/>
            <ac:grpSpMk id="6" creationId="{2AF5C9BF-D68F-1EA8-A98E-51E4290FFA9B}"/>
          </ac:grpSpMkLst>
        </pc:grpChg>
        <pc:grpChg chg="add mod">
          <ac:chgData name="mii kaibara" userId="d101997de5e49c46" providerId="LiveId" clId="{F217456D-93F6-4778-8418-A1DB5285D4E7}" dt="2024-02-02T03:31:58.072" v="5254" actId="1076"/>
          <ac:grpSpMkLst>
            <pc:docMk/>
            <pc:sldMk cId="3208641690" sldId="292"/>
            <ac:grpSpMk id="9" creationId="{7E1FF5EA-E2F8-DF6F-BC1E-00EF7B440A93}"/>
          </ac:grpSpMkLst>
        </pc:grpChg>
        <pc:picChg chg="del">
          <ac:chgData name="mii kaibara" userId="d101997de5e49c46" providerId="LiveId" clId="{F217456D-93F6-4778-8418-A1DB5285D4E7}" dt="2024-02-02T03:29:42.870" v="5155" actId="478"/>
          <ac:picMkLst>
            <pc:docMk/>
            <pc:sldMk cId="3208641690" sldId="292"/>
            <ac:picMk id="2" creationId="{4B94C9A0-2DB7-7C81-CE8F-9B1E8CC3ABB2}"/>
          </ac:picMkLst>
        </pc:picChg>
      </pc:sldChg>
      <pc:sldChg chg="addSp delSp modSp add mod">
        <pc:chgData name="mii kaibara" userId="d101997de5e49c46" providerId="LiveId" clId="{F217456D-93F6-4778-8418-A1DB5285D4E7}" dt="2024-02-02T03:48:28.529" v="5627" actId="1076"/>
        <pc:sldMkLst>
          <pc:docMk/>
          <pc:sldMk cId="11896637" sldId="293"/>
        </pc:sldMkLst>
        <pc:spChg chg="mod">
          <ac:chgData name="mii kaibara" userId="d101997de5e49c46" providerId="LiveId" clId="{F217456D-93F6-4778-8418-A1DB5285D4E7}" dt="2024-02-02T03:33:15.984" v="5297" actId="20577"/>
          <ac:spMkLst>
            <pc:docMk/>
            <pc:sldMk cId="11896637" sldId="293"/>
            <ac:spMk id="4" creationId="{0F25D9AE-940E-E758-8B9E-9B11163A6783}"/>
          </ac:spMkLst>
        </pc:spChg>
        <pc:spChg chg="add mod topLvl">
          <ac:chgData name="mii kaibara" userId="d101997de5e49c46" providerId="LiveId" clId="{F217456D-93F6-4778-8418-A1DB5285D4E7}" dt="2024-02-02T03:42:15.220" v="5483" actId="165"/>
          <ac:spMkLst>
            <pc:docMk/>
            <pc:sldMk cId="11896637" sldId="293"/>
            <ac:spMk id="6" creationId="{9F7AF38C-4DC3-3CBA-F90D-F7EF0ED3A931}"/>
          </ac:spMkLst>
        </pc:spChg>
        <pc:spChg chg="add mod topLvl">
          <ac:chgData name="mii kaibara" userId="d101997de5e49c46" providerId="LiveId" clId="{F217456D-93F6-4778-8418-A1DB5285D4E7}" dt="2024-02-02T03:42:22.433" v="5484" actId="164"/>
          <ac:spMkLst>
            <pc:docMk/>
            <pc:sldMk cId="11896637" sldId="293"/>
            <ac:spMk id="10" creationId="{73E32619-6529-CD81-AADD-ADB243BBA2FF}"/>
          </ac:spMkLst>
        </pc:spChg>
        <pc:spChg chg="add mod">
          <ac:chgData name="mii kaibara" userId="d101997de5e49c46" providerId="LiveId" clId="{F217456D-93F6-4778-8418-A1DB5285D4E7}" dt="2024-02-02T03:48:28.529" v="5627" actId="1076"/>
          <ac:spMkLst>
            <pc:docMk/>
            <pc:sldMk cId="11896637" sldId="293"/>
            <ac:spMk id="13" creationId="{C8395D29-E9CE-F07C-2187-945FEB7EB3D2}"/>
          </ac:spMkLst>
        </pc:spChg>
        <pc:grpChg chg="add del mod">
          <ac:chgData name="mii kaibara" userId="d101997de5e49c46" providerId="LiveId" clId="{F217456D-93F6-4778-8418-A1DB5285D4E7}" dt="2024-02-02T03:42:15.220" v="5483" actId="165"/>
          <ac:grpSpMkLst>
            <pc:docMk/>
            <pc:sldMk cId="11896637" sldId="293"/>
            <ac:grpSpMk id="11" creationId="{41A18F06-74A5-F3FB-B0A8-19CA0487E276}"/>
          </ac:grpSpMkLst>
        </pc:grpChg>
        <pc:grpChg chg="add mod">
          <ac:chgData name="mii kaibara" userId="d101997de5e49c46" providerId="LiveId" clId="{F217456D-93F6-4778-8418-A1DB5285D4E7}" dt="2024-02-02T03:42:22.433" v="5484" actId="164"/>
          <ac:grpSpMkLst>
            <pc:docMk/>
            <pc:sldMk cId="11896637" sldId="293"/>
            <ac:grpSpMk id="12" creationId="{231280D6-8A17-FF6E-13BB-0037635AB92D}"/>
          </ac:grpSpMkLst>
        </pc:grpChg>
        <pc:picChg chg="del">
          <ac:chgData name="mii kaibara" userId="d101997de5e49c46" providerId="LiveId" clId="{F217456D-93F6-4778-8418-A1DB5285D4E7}" dt="2024-02-02T03:33:18.615" v="5298" actId="478"/>
          <ac:picMkLst>
            <pc:docMk/>
            <pc:sldMk cId="11896637" sldId="293"/>
            <ac:picMk id="2" creationId="{4B94C9A0-2DB7-7C81-CE8F-9B1E8CC3ABB2}"/>
          </ac:picMkLst>
        </pc:picChg>
        <pc:picChg chg="add mod topLvl">
          <ac:chgData name="mii kaibara" userId="d101997de5e49c46" providerId="LiveId" clId="{F217456D-93F6-4778-8418-A1DB5285D4E7}" dt="2024-02-02T03:42:15.220" v="5483" actId="165"/>
          <ac:picMkLst>
            <pc:docMk/>
            <pc:sldMk cId="11896637" sldId="293"/>
            <ac:picMk id="5" creationId="{513F8EA8-CC87-5318-F151-ADD7B2B6B64A}"/>
          </ac:picMkLst>
        </pc:picChg>
        <pc:picChg chg="add mod topLvl">
          <ac:chgData name="mii kaibara" userId="d101997de5e49c46" providerId="LiveId" clId="{F217456D-93F6-4778-8418-A1DB5285D4E7}" dt="2024-02-02T03:42:15.220" v="5483" actId="165"/>
          <ac:picMkLst>
            <pc:docMk/>
            <pc:sldMk cId="11896637" sldId="293"/>
            <ac:picMk id="7" creationId="{84B9B586-3282-631A-F2D7-47689EA10086}"/>
          </ac:picMkLst>
        </pc:picChg>
        <pc:picChg chg="add mod topLvl">
          <ac:chgData name="mii kaibara" userId="d101997de5e49c46" providerId="LiveId" clId="{F217456D-93F6-4778-8418-A1DB5285D4E7}" dt="2024-02-02T03:42:22.433" v="5484" actId="164"/>
          <ac:picMkLst>
            <pc:docMk/>
            <pc:sldMk cId="11896637" sldId="293"/>
            <ac:picMk id="8" creationId="{663AFC37-A82C-DC71-2E5C-BEB0451FB2AC}"/>
          </ac:picMkLst>
        </pc:picChg>
        <pc:picChg chg="add mod topLvl">
          <ac:chgData name="mii kaibara" userId="d101997de5e49c46" providerId="LiveId" clId="{F217456D-93F6-4778-8418-A1DB5285D4E7}" dt="2024-02-02T03:42:22.433" v="5484" actId="164"/>
          <ac:picMkLst>
            <pc:docMk/>
            <pc:sldMk cId="11896637" sldId="293"/>
            <ac:picMk id="9" creationId="{98716418-41DF-D81A-8434-23F9D26B9CAB}"/>
          </ac:picMkLst>
        </pc:picChg>
      </pc:sldChg>
      <pc:sldChg chg="add">
        <pc:chgData name="mii kaibara" userId="d101997de5e49c46" providerId="LiveId" clId="{F217456D-93F6-4778-8418-A1DB5285D4E7}" dt="2024-02-02T03:38:35.561" v="5411"/>
        <pc:sldMkLst>
          <pc:docMk/>
          <pc:sldMk cId="0" sldId="296"/>
        </pc:sldMkLst>
      </pc:sldChg>
      <pc:sldChg chg="addSp delSp modSp new mod">
        <pc:chgData name="mii kaibara" userId="d101997de5e49c46" providerId="LiveId" clId="{F217456D-93F6-4778-8418-A1DB5285D4E7}" dt="2024-02-02T03:46:21.146" v="5560" actId="20577"/>
        <pc:sldMkLst>
          <pc:docMk/>
          <pc:sldMk cId="3961771584" sldId="297"/>
        </pc:sldMkLst>
        <pc:spChg chg="del">
          <ac:chgData name="mii kaibara" userId="d101997de5e49c46" providerId="LiveId" clId="{F217456D-93F6-4778-8418-A1DB5285D4E7}" dt="2024-02-02T03:43:14.776" v="5487" actId="478"/>
          <ac:spMkLst>
            <pc:docMk/>
            <pc:sldMk cId="3961771584" sldId="297"/>
            <ac:spMk id="2" creationId="{B4F49AE0-D0B7-75DC-BFDD-2B6C01D06016}"/>
          </ac:spMkLst>
        </pc:spChg>
        <pc:spChg chg="del">
          <ac:chgData name="mii kaibara" userId="d101997de5e49c46" providerId="LiveId" clId="{F217456D-93F6-4778-8418-A1DB5285D4E7}" dt="2024-02-02T03:43:13.717" v="5486" actId="478"/>
          <ac:spMkLst>
            <pc:docMk/>
            <pc:sldMk cId="3961771584" sldId="297"/>
            <ac:spMk id="3" creationId="{2F784AAC-A857-B9D6-9B9E-46BFD8F155BB}"/>
          </ac:spMkLst>
        </pc:spChg>
        <pc:spChg chg="add mod">
          <ac:chgData name="mii kaibara" userId="d101997de5e49c46" providerId="LiveId" clId="{F217456D-93F6-4778-8418-A1DB5285D4E7}" dt="2024-02-02T03:45:45.957" v="5545" actId="20577"/>
          <ac:spMkLst>
            <pc:docMk/>
            <pc:sldMk cId="3961771584" sldId="297"/>
            <ac:spMk id="6" creationId="{FC06C761-5422-EC2B-75DB-4AE6F99B61D7}"/>
          </ac:spMkLst>
        </pc:spChg>
        <pc:spChg chg="add mod">
          <ac:chgData name="mii kaibara" userId="d101997de5e49c46" providerId="LiveId" clId="{F217456D-93F6-4778-8418-A1DB5285D4E7}" dt="2024-02-02T03:45:34.967" v="5541" actId="14100"/>
          <ac:spMkLst>
            <pc:docMk/>
            <pc:sldMk cId="3961771584" sldId="297"/>
            <ac:spMk id="8" creationId="{BE486CBF-57B8-1418-EE92-71B0255BC957}"/>
          </ac:spMkLst>
        </pc:spChg>
        <pc:spChg chg="add mod">
          <ac:chgData name="mii kaibara" userId="d101997de5e49c46" providerId="LiveId" clId="{F217456D-93F6-4778-8418-A1DB5285D4E7}" dt="2024-02-02T03:43:22.575" v="5490"/>
          <ac:spMkLst>
            <pc:docMk/>
            <pc:sldMk cId="3961771584" sldId="297"/>
            <ac:spMk id="9" creationId="{3EFFD102-80F2-96E4-1560-C8B3EDD54AD0}"/>
          </ac:spMkLst>
        </pc:spChg>
        <pc:spChg chg="add mod">
          <ac:chgData name="mii kaibara" userId="d101997de5e49c46" providerId="LiveId" clId="{F217456D-93F6-4778-8418-A1DB5285D4E7}" dt="2024-02-02T03:43:55.262" v="5510" actId="1076"/>
          <ac:spMkLst>
            <pc:docMk/>
            <pc:sldMk cId="3961771584" sldId="297"/>
            <ac:spMk id="10" creationId="{F6E12B07-518B-C85E-4E92-FD25198DEB35}"/>
          </ac:spMkLst>
        </pc:spChg>
        <pc:spChg chg="add mod">
          <ac:chgData name="mii kaibara" userId="d101997de5e49c46" providerId="LiveId" clId="{F217456D-93F6-4778-8418-A1DB5285D4E7}" dt="2024-02-02T03:46:21.146" v="5560" actId="20577"/>
          <ac:spMkLst>
            <pc:docMk/>
            <pc:sldMk cId="3961771584" sldId="297"/>
            <ac:spMk id="11" creationId="{86DEF32D-AD1A-FCA6-D70A-5BD70BC9A473}"/>
          </ac:spMkLst>
        </pc:spChg>
        <pc:picChg chg="add mod">
          <ac:chgData name="mii kaibara" userId="d101997de5e49c46" providerId="LiveId" clId="{F217456D-93F6-4778-8418-A1DB5285D4E7}" dt="2024-02-02T03:44:34.903" v="5524" actId="1076"/>
          <ac:picMkLst>
            <pc:docMk/>
            <pc:sldMk cId="3961771584" sldId="297"/>
            <ac:picMk id="5" creationId="{872B064C-8BB1-E37B-9494-C7E4E8882AF7}"/>
          </ac:picMkLst>
        </pc:picChg>
        <pc:picChg chg="add mod">
          <ac:chgData name="mii kaibara" userId="d101997de5e49c46" providerId="LiveId" clId="{F217456D-93F6-4778-8418-A1DB5285D4E7}" dt="2024-02-02T03:45:52.857" v="5547" actId="14100"/>
          <ac:picMkLst>
            <pc:docMk/>
            <pc:sldMk cId="3961771584" sldId="297"/>
            <ac:picMk id="7" creationId="{E0077161-FDDB-44E8-9F85-C5418018D076}"/>
          </ac:picMkLst>
        </pc:picChg>
      </pc:sldChg>
      <pc:sldMasterChg chg="delSldLayout">
        <pc:chgData name="mii kaibara" userId="d101997de5e49c46" providerId="LiveId" clId="{F217456D-93F6-4778-8418-A1DB5285D4E7}" dt="2024-02-02T03:41:49.852" v="5480" actId="47"/>
        <pc:sldMasterMkLst>
          <pc:docMk/>
          <pc:sldMasterMk cId="3422883568" sldId="2147483648"/>
        </pc:sldMasterMkLst>
        <pc:sldLayoutChg chg="del">
          <pc:chgData name="mii kaibara" userId="d101997de5e49c46" providerId="LiveId" clId="{F217456D-93F6-4778-8418-A1DB5285D4E7}" dt="2024-02-02T03:41:49.852" v="5480" actId="47"/>
          <pc:sldLayoutMkLst>
            <pc:docMk/>
            <pc:sldMasterMk cId="3422883568" sldId="2147483648"/>
            <pc:sldLayoutMk cId="2129493404" sldId="214748366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6BB103-E1DB-6D5E-7038-878979370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4724E64-9CFE-3E94-C67A-300D1FC273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06E71-C68F-4EF1-8CED-9A7D36A1DBAC}" type="datetimeFigureOut">
              <a:rPr kumimoji="1" lang="ja-JP" altLang="en-US" smtClean="0"/>
              <a:t>2024/3/5</a:t>
            </a:fld>
            <a:endParaRPr kumimoji="1" lang="ja-JP" altLang="en-US"/>
          </a:p>
        </p:txBody>
      </p:sp>
      <p:sp>
        <p:nvSpPr>
          <p:cNvPr id="4" name="フッター プレースホルダー 3">
            <a:extLst>
              <a:ext uri="{FF2B5EF4-FFF2-40B4-BE49-F238E27FC236}">
                <a16:creationId xmlns:a16="http://schemas.microsoft.com/office/drawing/2014/main" id="{DB91944F-CC45-CB0B-355B-F94711C42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A10FCED-E0E8-A30C-0D70-B374D1E68E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233C2-C288-49A6-9B07-18C70036A13A}" type="slidenum">
              <a:rPr kumimoji="1" lang="ja-JP" altLang="en-US" smtClean="0"/>
              <a:t>‹#›</a:t>
            </a:fld>
            <a:endParaRPr kumimoji="1" lang="ja-JP" altLang="en-US"/>
          </a:p>
        </p:txBody>
      </p:sp>
    </p:spTree>
    <p:extLst>
      <p:ext uri="{BB962C8B-B14F-4D97-AF65-F5344CB8AC3E}">
        <p14:creationId xmlns:p14="http://schemas.microsoft.com/office/powerpoint/2010/main" val="40794580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4A877-6777-494E-ABAE-12FC7E72D5BE}" type="datetimeFigureOut">
              <a:rPr kumimoji="1" lang="ja-JP" altLang="en-US" smtClean="0"/>
              <a:t>2024/3/5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A89AC-604B-4215-97E3-CBEF84CC871E}" type="slidenum">
              <a:rPr kumimoji="1" lang="ja-JP" altLang="en-US" smtClean="0"/>
              <a:t>‹#›</a:t>
            </a:fld>
            <a:endParaRPr kumimoji="1" lang="ja-JP" altLang="en-US"/>
          </a:p>
        </p:txBody>
      </p:sp>
    </p:spTree>
    <p:extLst>
      <p:ext uri="{BB962C8B-B14F-4D97-AF65-F5344CB8AC3E}">
        <p14:creationId xmlns:p14="http://schemas.microsoft.com/office/powerpoint/2010/main" val="30904776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ad3938eb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7ad3938eb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9A07F0-414E-69E5-3655-953B0E5127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5474606-61FF-00DF-E75C-F0EACCA830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F401C69-A57D-8DFE-09B3-E31EB15C49D0}"/>
              </a:ext>
            </a:extLst>
          </p:cNvPr>
          <p:cNvSpPr>
            <a:spLocks noGrp="1"/>
          </p:cNvSpPr>
          <p:nvPr>
            <p:ph type="dt" sz="half" idx="10"/>
          </p:nvPr>
        </p:nvSpPr>
        <p:spPr/>
        <p:txBody>
          <a:bodyPr/>
          <a:lstStyle/>
          <a:p>
            <a:fld id="{8DC061EE-62DA-4756-96BB-B19EDD77C5F8}" type="datetime1">
              <a:rPr kumimoji="1" lang="ja-JP" altLang="en-US" smtClean="0"/>
              <a:t>2024/3/5</a:t>
            </a:fld>
            <a:endParaRPr kumimoji="1" lang="ja-JP" altLang="en-US"/>
          </a:p>
        </p:txBody>
      </p:sp>
      <p:sp>
        <p:nvSpPr>
          <p:cNvPr id="5" name="フッター プレースホルダー 4">
            <a:extLst>
              <a:ext uri="{FF2B5EF4-FFF2-40B4-BE49-F238E27FC236}">
                <a16:creationId xmlns:a16="http://schemas.microsoft.com/office/drawing/2014/main" id="{CD69C5BE-8C7B-EAF5-9C32-4996CDD46D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23DEAC-7908-DAAB-3F17-59191C636C08}"/>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169748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BEECC-4BAB-095E-D9AC-23E3F550F07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29D4B72-AB67-2A02-857A-66524EFCFCD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FFD9BC-CD2C-C8B0-D176-D85B51DF6376}"/>
              </a:ext>
            </a:extLst>
          </p:cNvPr>
          <p:cNvSpPr>
            <a:spLocks noGrp="1"/>
          </p:cNvSpPr>
          <p:nvPr>
            <p:ph type="dt" sz="half" idx="10"/>
          </p:nvPr>
        </p:nvSpPr>
        <p:spPr/>
        <p:txBody>
          <a:bodyPr/>
          <a:lstStyle/>
          <a:p>
            <a:fld id="{357AB2D6-5FCB-4E79-9189-5A3DC34F9108}" type="datetime1">
              <a:rPr kumimoji="1" lang="ja-JP" altLang="en-US" smtClean="0"/>
              <a:t>2024/3/5</a:t>
            </a:fld>
            <a:endParaRPr kumimoji="1" lang="ja-JP" altLang="en-US"/>
          </a:p>
        </p:txBody>
      </p:sp>
      <p:sp>
        <p:nvSpPr>
          <p:cNvPr id="5" name="フッター プレースホルダー 4">
            <a:extLst>
              <a:ext uri="{FF2B5EF4-FFF2-40B4-BE49-F238E27FC236}">
                <a16:creationId xmlns:a16="http://schemas.microsoft.com/office/drawing/2014/main" id="{4A694C36-B070-B87B-9F99-138A43A1BC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E5D063-2BF0-AC3F-F33C-BB040E53B394}"/>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182746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08582B9-8086-C0DA-5581-E2A642767E7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2A8B5B1-5397-6C2C-AEB2-0C525390B15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3C9E4A-B419-A874-EA0E-D4B9117292F7}"/>
              </a:ext>
            </a:extLst>
          </p:cNvPr>
          <p:cNvSpPr>
            <a:spLocks noGrp="1"/>
          </p:cNvSpPr>
          <p:nvPr>
            <p:ph type="dt" sz="half" idx="10"/>
          </p:nvPr>
        </p:nvSpPr>
        <p:spPr/>
        <p:txBody>
          <a:bodyPr/>
          <a:lstStyle/>
          <a:p>
            <a:fld id="{ED4A6AD7-C7C7-4239-9C01-7B25E8D8F535}" type="datetime1">
              <a:rPr kumimoji="1" lang="ja-JP" altLang="en-US" smtClean="0"/>
              <a:t>2024/3/5</a:t>
            </a:fld>
            <a:endParaRPr kumimoji="1" lang="ja-JP" altLang="en-US"/>
          </a:p>
        </p:txBody>
      </p:sp>
      <p:sp>
        <p:nvSpPr>
          <p:cNvPr id="5" name="フッター プレースホルダー 4">
            <a:extLst>
              <a:ext uri="{FF2B5EF4-FFF2-40B4-BE49-F238E27FC236}">
                <a16:creationId xmlns:a16="http://schemas.microsoft.com/office/drawing/2014/main" id="{807B9CD2-F792-0176-736C-68D0465CBF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F6D73F-3083-FA0D-C46F-4213D2CDFD35}"/>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2084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601860-BD5C-6A1F-EE47-F731367411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24FB4E-76D7-1C22-DE5E-A2C7C693BAD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5A2C8C-09C2-D2DA-5634-ECF1EE7214BE}"/>
              </a:ext>
            </a:extLst>
          </p:cNvPr>
          <p:cNvSpPr>
            <a:spLocks noGrp="1"/>
          </p:cNvSpPr>
          <p:nvPr>
            <p:ph type="dt" sz="half" idx="10"/>
          </p:nvPr>
        </p:nvSpPr>
        <p:spPr/>
        <p:txBody>
          <a:bodyPr/>
          <a:lstStyle/>
          <a:p>
            <a:fld id="{69CC0FEB-C877-40AC-953A-6B5E2298C7C8}" type="datetime1">
              <a:rPr kumimoji="1" lang="ja-JP" altLang="en-US" smtClean="0"/>
              <a:t>2024/3/5</a:t>
            </a:fld>
            <a:endParaRPr kumimoji="1" lang="ja-JP" altLang="en-US"/>
          </a:p>
        </p:txBody>
      </p:sp>
      <p:sp>
        <p:nvSpPr>
          <p:cNvPr id="5" name="フッター プレースホルダー 4">
            <a:extLst>
              <a:ext uri="{FF2B5EF4-FFF2-40B4-BE49-F238E27FC236}">
                <a16:creationId xmlns:a16="http://schemas.microsoft.com/office/drawing/2014/main" id="{C94E3BE9-290C-6788-BF19-4780739B7A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0E6F01-3CC9-33A1-C5C7-2590E1837310}"/>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379659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40652-308B-CA7C-3F07-0E928197FE9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814DFA-1F60-3255-EAC7-96C3A7AC9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ED6AF6F-AF0F-3022-73E7-C2422ECD18E2}"/>
              </a:ext>
            </a:extLst>
          </p:cNvPr>
          <p:cNvSpPr>
            <a:spLocks noGrp="1"/>
          </p:cNvSpPr>
          <p:nvPr>
            <p:ph type="dt" sz="half" idx="10"/>
          </p:nvPr>
        </p:nvSpPr>
        <p:spPr/>
        <p:txBody>
          <a:bodyPr/>
          <a:lstStyle/>
          <a:p>
            <a:fld id="{14751046-34C8-45C1-A25F-7EEE40472F80}" type="datetime1">
              <a:rPr kumimoji="1" lang="ja-JP" altLang="en-US" smtClean="0"/>
              <a:t>2024/3/5</a:t>
            </a:fld>
            <a:endParaRPr kumimoji="1" lang="ja-JP" altLang="en-US"/>
          </a:p>
        </p:txBody>
      </p:sp>
      <p:sp>
        <p:nvSpPr>
          <p:cNvPr id="5" name="フッター プレースホルダー 4">
            <a:extLst>
              <a:ext uri="{FF2B5EF4-FFF2-40B4-BE49-F238E27FC236}">
                <a16:creationId xmlns:a16="http://schemas.microsoft.com/office/drawing/2014/main" id="{D85CDD2C-57D1-7EE5-74EC-4CF7D6582D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9CF19C-13AF-7A14-F158-CE0050B1D0E9}"/>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281558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2F3AD9-9B1C-E4A0-8CC0-5C3B1BC6D95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FEF37B-3DD2-295F-EB6E-3AEB968E1D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6213D1A-EA48-EB9F-B512-64F844A7C2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D3E2976-ACD3-6321-81F4-13DEDE819C72}"/>
              </a:ext>
            </a:extLst>
          </p:cNvPr>
          <p:cNvSpPr>
            <a:spLocks noGrp="1"/>
          </p:cNvSpPr>
          <p:nvPr>
            <p:ph type="dt" sz="half" idx="10"/>
          </p:nvPr>
        </p:nvSpPr>
        <p:spPr/>
        <p:txBody>
          <a:bodyPr/>
          <a:lstStyle/>
          <a:p>
            <a:fld id="{E6D88FBF-1B1E-4FAD-B26B-D7716220FDE2}" type="datetime1">
              <a:rPr kumimoji="1" lang="ja-JP" altLang="en-US" smtClean="0"/>
              <a:t>2024/3/5</a:t>
            </a:fld>
            <a:endParaRPr kumimoji="1" lang="ja-JP" altLang="en-US"/>
          </a:p>
        </p:txBody>
      </p:sp>
      <p:sp>
        <p:nvSpPr>
          <p:cNvPr id="6" name="フッター プレースホルダー 5">
            <a:extLst>
              <a:ext uri="{FF2B5EF4-FFF2-40B4-BE49-F238E27FC236}">
                <a16:creationId xmlns:a16="http://schemas.microsoft.com/office/drawing/2014/main" id="{7B84151D-EB16-39FC-6E51-30494DB472E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0B7B2DD-16DB-6418-FDAB-6DA174A40F52}"/>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2789855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CE1F4D-F01B-A961-4FD0-3E9F481C13A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D5AD15-C51F-F35B-CBAF-28420C555C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3125EB2-E4B9-46EE-CF2C-B16E304BAEC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72BC4B1-1F89-0632-EDA4-7646A5C2D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8A50467-193A-7F7B-083D-652A074B292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0613205-4DA2-59A8-9C00-CA58BE8D4059}"/>
              </a:ext>
            </a:extLst>
          </p:cNvPr>
          <p:cNvSpPr>
            <a:spLocks noGrp="1"/>
          </p:cNvSpPr>
          <p:nvPr>
            <p:ph type="dt" sz="half" idx="10"/>
          </p:nvPr>
        </p:nvSpPr>
        <p:spPr/>
        <p:txBody>
          <a:bodyPr/>
          <a:lstStyle/>
          <a:p>
            <a:fld id="{BB163829-6539-43D9-BB39-F67C1DB2E030}" type="datetime1">
              <a:rPr kumimoji="1" lang="ja-JP" altLang="en-US" smtClean="0"/>
              <a:t>2024/3/5</a:t>
            </a:fld>
            <a:endParaRPr kumimoji="1" lang="ja-JP" altLang="en-US"/>
          </a:p>
        </p:txBody>
      </p:sp>
      <p:sp>
        <p:nvSpPr>
          <p:cNvPr id="8" name="フッター プレースホルダー 7">
            <a:extLst>
              <a:ext uri="{FF2B5EF4-FFF2-40B4-BE49-F238E27FC236}">
                <a16:creationId xmlns:a16="http://schemas.microsoft.com/office/drawing/2014/main" id="{9FC5A4C5-4CA0-FEBD-F108-D448A4CB108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F8D4E4E-D637-8AC3-8F80-2D359C1DCE11}"/>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169030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137388-88FF-5044-8103-3F12F9FBA66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EF824FA-AB6B-6B40-9FD4-7215FF2C765F}"/>
              </a:ext>
            </a:extLst>
          </p:cNvPr>
          <p:cNvSpPr>
            <a:spLocks noGrp="1"/>
          </p:cNvSpPr>
          <p:nvPr>
            <p:ph type="dt" sz="half" idx="10"/>
          </p:nvPr>
        </p:nvSpPr>
        <p:spPr/>
        <p:txBody>
          <a:bodyPr/>
          <a:lstStyle/>
          <a:p>
            <a:fld id="{035762EA-B5E8-4DA4-B5AC-CF9A4A1F3D74}" type="datetime1">
              <a:rPr kumimoji="1" lang="ja-JP" altLang="en-US" smtClean="0"/>
              <a:t>2024/3/5</a:t>
            </a:fld>
            <a:endParaRPr kumimoji="1" lang="ja-JP" altLang="en-US"/>
          </a:p>
        </p:txBody>
      </p:sp>
      <p:sp>
        <p:nvSpPr>
          <p:cNvPr id="4" name="フッター プレースホルダー 3">
            <a:extLst>
              <a:ext uri="{FF2B5EF4-FFF2-40B4-BE49-F238E27FC236}">
                <a16:creationId xmlns:a16="http://schemas.microsoft.com/office/drawing/2014/main" id="{8DC234EA-6ACC-6E04-BF8D-CC0350FDCF5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F87FB4B-3393-D533-632F-ABFC347E97E2}"/>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404437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7B49451-C410-92D3-7322-30880DC9AF27}"/>
              </a:ext>
            </a:extLst>
          </p:cNvPr>
          <p:cNvSpPr>
            <a:spLocks noGrp="1"/>
          </p:cNvSpPr>
          <p:nvPr>
            <p:ph type="dt" sz="half" idx="10"/>
          </p:nvPr>
        </p:nvSpPr>
        <p:spPr/>
        <p:txBody>
          <a:bodyPr/>
          <a:lstStyle/>
          <a:p>
            <a:fld id="{8D957B61-A320-42EF-BCDA-2F5CB22A16C1}" type="datetime1">
              <a:rPr kumimoji="1" lang="ja-JP" altLang="en-US" smtClean="0"/>
              <a:t>2024/3/5</a:t>
            </a:fld>
            <a:endParaRPr kumimoji="1" lang="ja-JP" altLang="en-US"/>
          </a:p>
        </p:txBody>
      </p:sp>
      <p:sp>
        <p:nvSpPr>
          <p:cNvPr id="3" name="フッター プレースホルダー 2">
            <a:extLst>
              <a:ext uri="{FF2B5EF4-FFF2-40B4-BE49-F238E27FC236}">
                <a16:creationId xmlns:a16="http://schemas.microsoft.com/office/drawing/2014/main" id="{04D4117A-34C6-B1A6-B051-384109CBBDB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93BDDB-62BA-4708-3BF6-D380A5DC74C3}"/>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54321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CB57A9-F524-D4DE-2083-83AD7F84385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9325CB8-ADB8-9BBC-0A58-9FC5FEB5B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081355D-B79F-4C53-7446-1108680F7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C14B8C-2CA5-352B-9AB6-2396B885E15D}"/>
              </a:ext>
            </a:extLst>
          </p:cNvPr>
          <p:cNvSpPr>
            <a:spLocks noGrp="1"/>
          </p:cNvSpPr>
          <p:nvPr>
            <p:ph type="dt" sz="half" idx="10"/>
          </p:nvPr>
        </p:nvSpPr>
        <p:spPr/>
        <p:txBody>
          <a:bodyPr/>
          <a:lstStyle/>
          <a:p>
            <a:fld id="{E0B8666F-0D2A-4E98-AA13-05FF97C1C9E1}" type="datetime1">
              <a:rPr kumimoji="1" lang="ja-JP" altLang="en-US" smtClean="0"/>
              <a:t>2024/3/5</a:t>
            </a:fld>
            <a:endParaRPr kumimoji="1" lang="ja-JP" altLang="en-US"/>
          </a:p>
        </p:txBody>
      </p:sp>
      <p:sp>
        <p:nvSpPr>
          <p:cNvPr id="6" name="フッター プレースホルダー 5">
            <a:extLst>
              <a:ext uri="{FF2B5EF4-FFF2-40B4-BE49-F238E27FC236}">
                <a16:creationId xmlns:a16="http://schemas.microsoft.com/office/drawing/2014/main" id="{0ACA79CD-A314-64E9-6B06-26B96A333A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D222AD-03E8-B4F0-5BEC-3E9962222419}"/>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317753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D969D8-029D-9D74-6EC0-2491B916590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E2C32C3-2E3E-E219-C4B7-7C2806D0B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801C26-6748-F112-4EF1-0966C92AB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E506BD0-BB75-D7E5-25B5-4A4BABE68BBD}"/>
              </a:ext>
            </a:extLst>
          </p:cNvPr>
          <p:cNvSpPr>
            <a:spLocks noGrp="1"/>
          </p:cNvSpPr>
          <p:nvPr>
            <p:ph type="dt" sz="half" idx="10"/>
          </p:nvPr>
        </p:nvSpPr>
        <p:spPr/>
        <p:txBody>
          <a:bodyPr/>
          <a:lstStyle/>
          <a:p>
            <a:fld id="{4F458E45-72ED-469E-AC0B-E60CD8E9A0EC}" type="datetime1">
              <a:rPr kumimoji="1" lang="ja-JP" altLang="en-US" smtClean="0"/>
              <a:t>2024/3/5</a:t>
            </a:fld>
            <a:endParaRPr kumimoji="1" lang="ja-JP" altLang="en-US"/>
          </a:p>
        </p:txBody>
      </p:sp>
      <p:sp>
        <p:nvSpPr>
          <p:cNvPr id="6" name="フッター プレースホルダー 5">
            <a:extLst>
              <a:ext uri="{FF2B5EF4-FFF2-40B4-BE49-F238E27FC236}">
                <a16:creationId xmlns:a16="http://schemas.microsoft.com/office/drawing/2014/main" id="{D4962C0D-B776-EAEA-4E8D-F5B7D589789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F8B19EB-EA3A-C459-DAA6-0B0452495DAC}"/>
              </a:ext>
            </a:extLst>
          </p:cNvPr>
          <p:cNvSpPr>
            <a:spLocks noGrp="1"/>
          </p:cNvSpPr>
          <p:nvPr>
            <p:ph type="sldNum" sz="quarter" idx="12"/>
          </p:nvPr>
        </p:nvSpPr>
        <p:spPr/>
        <p:txBody>
          <a:body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260323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9146B24-5786-A9F4-7B54-27929FD1E0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90246C-35AA-943A-8D12-77B41F9ADC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6A1037-E10C-FB84-D053-96B2A53BE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3AA14-4C52-47AF-8F52-31971224E1AD}" type="datetime1">
              <a:rPr kumimoji="1" lang="ja-JP" altLang="en-US" smtClean="0"/>
              <a:t>2024/3/5</a:t>
            </a:fld>
            <a:endParaRPr kumimoji="1" lang="ja-JP" altLang="en-US"/>
          </a:p>
        </p:txBody>
      </p:sp>
      <p:sp>
        <p:nvSpPr>
          <p:cNvPr id="5" name="フッター プレースホルダー 4">
            <a:extLst>
              <a:ext uri="{FF2B5EF4-FFF2-40B4-BE49-F238E27FC236}">
                <a16:creationId xmlns:a16="http://schemas.microsoft.com/office/drawing/2014/main" id="{4DB109BB-75B8-9692-0393-56586D9D9F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FD1B47A-56B6-EDB6-04F7-E661486A31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F9B06-446C-4263-9F74-ADBC2D3214F3}" type="slidenum">
              <a:rPr kumimoji="1" lang="ja-JP" altLang="en-US" smtClean="0"/>
              <a:t>‹#›</a:t>
            </a:fld>
            <a:endParaRPr kumimoji="1" lang="ja-JP" altLang="en-US"/>
          </a:p>
        </p:txBody>
      </p:sp>
    </p:spTree>
    <p:extLst>
      <p:ext uri="{BB962C8B-B14F-4D97-AF65-F5344CB8AC3E}">
        <p14:creationId xmlns:p14="http://schemas.microsoft.com/office/powerpoint/2010/main" val="3422883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DF76E13-7103-B67E-0E31-FE31FDAE3C83}"/>
              </a:ext>
            </a:extLst>
          </p:cNvPr>
          <p:cNvSpPr/>
          <p:nvPr/>
        </p:nvSpPr>
        <p:spPr>
          <a:xfrm>
            <a:off x="795020" y="2275062"/>
            <a:ext cx="10601960" cy="2307875"/>
          </a:xfrm>
          <a:prstGeom prst="roundRect">
            <a:avLst/>
          </a:prstGeom>
          <a:solidFill>
            <a:schemeClr val="accent4">
              <a:lumMod val="20000"/>
              <a:lumOff val="80000"/>
            </a:schemeClr>
          </a:solidFill>
          <a:ln>
            <a:solidFill>
              <a:schemeClr val="accent4">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CE001D37-C60B-7CAE-1AF0-AE317D67CFBA}"/>
              </a:ext>
            </a:extLst>
          </p:cNvPr>
          <p:cNvSpPr txBox="1">
            <a:spLocks/>
          </p:cNvSpPr>
          <p:nvPr/>
        </p:nvSpPr>
        <p:spPr>
          <a:xfrm>
            <a:off x="1285875" y="2590799"/>
            <a:ext cx="9620250" cy="1676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kumimoji="1" lang="ja-JP" altLang="en-US" sz="5400" dirty="0">
                <a:latin typeface="UD デジタル 教科書体 NP-B" panose="02020700000000000000" pitchFamily="18" charset="-128"/>
                <a:ea typeface="UD デジタル 教科書体 NP-B" panose="02020700000000000000" pitchFamily="18" charset="-128"/>
              </a:rPr>
              <a:t>５種類の</a:t>
            </a:r>
            <a:r>
              <a:rPr kumimoji="1" lang="ja-JP" altLang="en-US" sz="4800" dirty="0">
                <a:latin typeface="UD デジタル 教科書体 NP-B" panose="02020700000000000000" pitchFamily="18" charset="-128"/>
                <a:ea typeface="UD デジタル 教科書体 NP-B" panose="02020700000000000000" pitchFamily="18" charset="-128"/>
              </a:rPr>
              <a:t>素材</a:t>
            </a:r>
            <a:r>
              <a:rPr kumimoji="1" lang="ja-JP" altLang="en-US" sz="5400" dirty="0">
                <a:latin typeface="UD デジタル 教科書体 NP-B" panose="02020700000000000000" pitchFamily="18" charset="-128"/>
                <a:ea typeface="UD デジタル 教科書体 NP-B" panose="02020700000000000000" pitchFamily="18" charset="-128"/>
              </a:rPr>
              <a:t>の違いからみるパラシュート実験</a:t>
            </a:r>
            <a:endParaRPr lang="ja-JP" altLang="en-US" sz="5400"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01B2A8BC-D8E4-4CFE-1E0A-67C64C7A749D}"/>
              </a:ext>
            </a:extLst>
          </p:cNvPr>
          <p:cNvSpPr>
            <a:spLocks noGrp="1"/>
          </p:cNvSpPr>
          <p:nvPr>
            <p:ph type="sldNum" sz="quarter" idx="12"/>
          </p:nvPr>
        </p:nvSpPr>
        <p:spPr/>
        <p:txBody>
          <a:bodyPr/>
          <a:lstStyle/>
          <a:p>
            <a:fld id="{967F9B06-446C-4263-9F74-ADBC2D3214F3}" type="slidenum">
              <a:rPr kumimoji="1" lang="ja-JP" altLang="en-US" smtClean="0"/>
              <a:t>1</a:t>
            </a:fld>
            <a:endParaRPr kumimoji="1" lang="ja-JP" altLang="en-US"/>
          </a:p>
        </p:txBody>
      </p:sp>
    </p:spTree>
    <p:extLst>
      <p:ext uri="{BB962C8B-B14F-4D97-AF65-F5344CB8AC3E}">
        <p14:creationId xmlns:p14="http://schemas.microsoft.com/office/powerpoint/2010/main" val="365029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7A0CC79-69C8-08E2-5747-B03BDF0C2195}"/>
              </a:ext>
            </a:extLst>
          </p:cNvPr>
          <p:cNvSpPr txBox="1"/>
          <p:nvPr/>
        </p:nvSpPr>
        <p:spPr>
          <a:xfrm>
            <a:off x="7715184" y="6256426"/>
            <a:ext cx="3597806"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5</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実験方法概要図</a:t>
            </a:r>
            <a:endParaRPr kumimoji="1" lang="ja-JP" altLang="en-US" dirty="0">
              <a:latin typeface="UD デジタル 教科書体 N-B" panose="02020700000000000000" pitchFamily="17" charset="-128"/>
              <a:ea typeface="UD デジタル 教科書体 N-B" panose="02020700000000000000" pitchFamily="17" charset="-128"/>
            </a:endParaRPr>
          </a:p>
        </p:txBody>
      </p:sp>
      <p:grpSp>
        <p:nvGrpSpPr>
          <p:cNvPr id="10" name="グループ化 9">
            <a:extLst>
              <a:ext uri="{FF2B5EF4-FFF2-40B4-BE49-F238E27FC236}">
                <a16:creationId xmlns:a16="http://schemas.microsoft.com/office/drawing/2014/main" id="{6ACCB1A4-4ACA-8C3D-62DE-EAE900613622}"/>
              </a:ext>
            </a:extLst>
          </p:cNvPr>
          <p:cNvGrpSpPr/>
          <p:nvPr/>
        </p:nvGrpSpPr>
        <p:grpSpPr>
          <a:xfrm>
            <a:off x="7391828" y="1690688"/>
            <a:ext cx="4371875" cy="4444041"/>
            <a:chOff x="3322320" y="1778000"/>
            <a:chExt cx="4371875" cy="4444041"/>
          </a:xfrm>
        </p:grpSpPr>
        <p:grpSp>
          <p:nvGrpSpPr>
            <p:cNvPr id="16" name="グループ化 15">
              <a:extLst>
                <a:ext uri="{FF2B5EF4-FFF2-40B4-BE49-F238E27FC236}">
                  <a16:creationId xmlns:a16="http://schemas.microsoft.com/office/drawing/2014/main" id="{97BA50A4-B6B4-152A-304A-1BD860D6DCF1}"/>
                </a:ext>
              </a:extLst>
            </p:cNvPr>
            <p:cNvGrpSpPr/>
            <p:nvPr/>
          </p:nvGrpSpPr>
          <p:grpSpPr>
            <a:xfrm>
              <a:off x="3322320" y="1778001"/>
              <a:ext cx="2946400" cy="4427230"/>
              <a:chOff x="7162800" y="1423621"/>
              <a:chExt cx="2032000" cy="4027219"/>
            </a:xfrm>
          </p:grpSpPr>
          <p:sp>
            <p:nvSpPr>
              <p:cNvPr id="5" name="正方形/長方形 4">
                <a:extLst>
                  <a:ext uri="{FF2B5EF4-FFF2-40B4-BE49-F238E27FC236}">
                    <a16:creationId xmlns:a16="http://schemas.microsoft.com/office/drawing/2014/main" id="{93CA71FA-8F7A-67E9-09EE-D669825CD773}"/>
                  </a:ext>
                </a:extLst>
              </p:cNvPr>
              <p:cNvSpPr/>
              <p:nvPr/>
            </p:nvSpPr>
            <p:spPr>
              <a:xfrm>
                <a:off x="7162800" y="489712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2DD7E51-5883-F080-34DD-2DF2D1D2E8CB}"/>
                  </a:ext>
                </a:extLst>
              </p:cNvPr>
              <p:cNvSpPr/>
              <p:nvPr/>
            </p:nvSpPr>
            <p:spPr>
              <a:xfrm>
                <a:off x="7162800" y="379349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58E6697-9D13-5D46-BB32-FDB117D6155F}"/>
                  </a:ext>
                </a:extLst>
              </p:cNvPr>
              <p:cNvSpPr/>
              <p:nvPr/>
            </p:nvSpPr>
            <p:spPr>
              <a:xfrm>
                <a:off x="7162800" y="434594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8F78347-0C4E-C71E-3D14-DCB24C144D52}"/>
                  </a:ext>
                </a:extLst>
              </p:cNvPr>
              <p:cNvSpPr/>
              <p:nvPr/>
            </p:nvSpPr>
            <p:spPr>
              <a:xfrm>
                <a:off x="7162800" y="323977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B5E87FB-4CCC-E4FB-F218-7280B2CE86D4}"/>
                  </a:ext>
                </a:extLst>
              </p:cNvPr>
              <p:cNvSpPr/>
              <p:nvPr/>
            </p:nvSpPr>
            <p:spPr>
              <a:xfrm>
                <a:off x="7162800" y="213614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62049BF-2682-823F-586D-97811FD3ABCA}"/>
                  </a:ext>
                </a:extLst>
              </p:cNvPr>
              <p:cNvSpPr/>
              <p:nvPr/>
            </p:nvSpPr>
            <p:spPr>
              <a:xfrm>
                <a:off x="7162800" y="268859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01C2874-4FAC-688E-97F2-60BA8B867553}"/>
                  </a:ext>
                </a:extLst>
              </p:cNvPr>
              <p:cNvSpPr/>
              <p:nvPr/>
            </p:nvSpPr>
            <p:spPr>
              <a:xfrm>
                <a:off x="7162800" y="1423621"/>
                <a:ext cx="2032000" cy="713155"/>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楕円 16">
              <a:extLst>
                <a:ext uri="{FF2B5EF4-FFF2-40B4-BE49-F238E27FC236}">
                  <a16:creationId xmlns:a16="http://schemas.microsoft.com/office/drawing/2014/main" id="{1AFA5D43-D2CB-C678-600A-360505360A81}"/>
                </a:ext>
              </a:extLst>
            </p:cNvPr>
            <p:cNvSpPr/>
            <p:nvPr/>
          </p:nvSpPr>
          <p:spPr>
            <a:xfrm>
              <a:off x="4651520" y="1778000"/>
              <a:ext cx="288000" cy="28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0E2106AE-C5BE-B8FB-66CF-98341B42D14D}"/>
                </a:ext>
              </a:extLst>
            </p:cNvPr>
            <p:cNvCxnSpPr>
              <a:cxnSpLocks/>
              <a:stCxn id="17" idx="2"/>
            </p:cNvCxnSpPr>
            <p:nvPr/>
          </p:nvCxnSpPr>
          <p:spPr>
            <a:xfrm>
              <a:off x="4651520" y="1922000"/>
              <a:ext cx="0" cy="4089186"/>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73EB4A-8383-54DD-7751-2FFEDC3E1513}"/>
                </a:ext>
              </a:extLst>
            </p:cNvPr>
            <p:cNvCxnSpPr>
              <a:cxnSpLocks/>
            </p:cNvCxnSpPr>
            <p:nvPr/>
          </p:nvCxnSpPr>
          <p:spPr>
            <a:xfrm>
              <a:off x="4939520" y="1922000"/>
              <a:ext cx="0" cy="399859"/>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pic>
          <p:nvPicPr>
            <p:cNvPr id="23" name="グラフィックス 22" descr="男性 単色塗りつぶし">
              <a:extLst>
                <a:ext uri="{FF2B5EF4-FFF2-40B4-BE49-F238E27FC236}">
                  <a16:creationId xmlns:a16="http://schemas.microsoft.com/office/drawing/2014/main" id="{B9BFBB9C-87D1-8D1A-465F-E21D249479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66091" y="5692612"/>
              <a:ext cx="529429" cy="529429"/>
            </a:xfrm>
            <a:prstGeom prst="rect">
              <a:avLst/>
            </a:prstGeom>
          </p:spPr>
        </p:pic>
        <p:sp>
          <p:nvSpPr>
            <p:cNvPr id="26" name="正方形/長方形 25">
              <a:extLst>
                <a:ext uri="{FF2B5EF4-FFF2-40B4-BE49-F238E27FC236}">
                  <a16:creationId xmlns:a16="http://schemas.microsoft.com/office/drawing/2014/main" id="{9F80A42D-F052-69F6-5048-0937FE026744}"/>
                </a:ext>
              </a:extLst>
            </p:cNvPr>
            <p:cNvSpPr/>
            <p:nvPr/>
          </p:nvSpPr>
          <p:spPr>
            <a:xfrm>
              <a:off x="4719885" y="2295219"/>
              <a:ext cx="439270" cy="507435"/>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CC945FBA-843D-1623-17AC-6D7245E8B728}"/>
                </a:ext>
              </a:extLst>
            </p:cNvPr>
            <p:cNvSpPr txBox="1"/>
            <p:nvPr/>
          </p:nvSpPr>
          <p:spPr>
            <a:xfrm>
              <a:off x="6499412" y="1985330"/>
              <a:ext cx="744070" cy="369332"/>
            </a:xfrm>
            <a:prstGeom prst="rect">
              <a:avLst/>
            </a:prstGeom>
            <a:noFill/>
          </p:spPr>
          <p:txBody>
            <a:bodyPr wrap="square" rtlCol="0">
              <a:spAutoFit/>
            </a:bodyPr>
            <a:lstStyle/>
            <a:p>
              <a:r>
                <a:rPr kumimoji="1" lang="en-US" altLang="ja-JP" dirty="0"/>
                <a:t>7</a:t>
              </a:r>
              <a:r>
                <a:rPr lang="ja-JP" altLang="en-US" dirty="0"/>
                <a:t>階</a:t>
              </a:r>
              <a:endParaRPr kumimoji="1" lang="ja-JP" altLang="en-US" dirty="0"/>
            </a:p>
          </p:txBody>
        </p:sp>
        <p:sp>
          <p:nvSpPr>
            <p:cNvPr id="28" name="テキスト ボックス 27">
              <a:extLst>
                <a:ext uri="{FF2B5EF4-FFF2-40B4-BE49-F238E27FC236}">
                  <a16:creationId xmlns:a16="http://schemas.microsoft.com/office/drawing/2014/main" id="{59282335-7122-12F9-9935-C6DBC5E85873}"/>
                </a:ext>
              </a:extLst>
            </p:cNvPr>
            <p:cNvSpPr txBox="1"/>
            <p:nvPr/>
          </p:nvSpPr>
          <p:spPr>
            <a:xfrm>
              <a:off x="6537796" y="5716205"/>
              <a:ext cx="744070" cy="369332"/>
            </a:xfrm>
            <a:prstGeom prst="rect">
              <a:avLst/>
            </a:prstGeom>
            <a:noFill/>
          </p:spPr>
          <p:txBody>
            <a:bodyPr wrap="square" rtlCol="0">
              <a:spAutoFit/>
            </a:bodyPr>
            <a:lstStyle/>
            <a:p>
              <a:r>
                <a:rPr lang="en-US" altLang="ja-JP" dirty="0"/>
                <a:t>1</a:t>
              </a:r>
              <a:r>
                <a:rPr lang="ja-JP" altLang="en-US" dirty="0"/>
                <a:t>階</a:t>
              </a:r>
              <a:endParaRPr kumimoji="1" lang="ja-JP" altLang="en-US" dirty="0"/>
            </a:p>
          </p:txBody>
        </p:sp>
        <p:cxnSp>
          <p:nvCxnSpPr>
            <p:cNvPr id="33" name="直線コネクタ 32">
              <a:extLst>
                <a:ext uri="{FF2B5EF4-FFF2-40B4-BE49-F238E27FC236}">
                  <a16:creationId xmlns:a16="http://schemas.microsoft.com/office/drawing/2014/main" id="{C3E6BC64-6179-3C4A-648A-A85ED95FCD99}"/>
                </a:ext>
              </a:extLst>
            </p:cNvPr>
            <p:cNvCxnSpPr>
              <a:cxnSpLocks/>
            </p:cNvCxnSpPr>
            <p:nvPr/>
          </p:nvCxnSpPr>
          <p:spPr>
            <a:xfrm>
              <a:off x="6499412" y="3544951"/>
              <a:ext cx="1194783" cy="0"/>
            </a:xfrm>
            <a:prstGeom prst="line">
              <a:avLst/>
            </a:prstGeom>
            <a:ln>
              <a:solidFill>
                <a:srgbClr val="172C5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B61C460A-7801-45B5-96FB-CF94176F71FF}"/>
                </a:ext>
              </a:extLst>
            </p:cNvPr>
            <p:cNvSpPr txBox="1"/>
            <p:nvPr/>
          </p:nvSpPr>
          <p:spPr>
            <a:xfrm>
              <a:off x="6537796" y="3181131"/>
              <a:ext cx="1118015" cy="369332"/>
            </a:xfrm>
            <a:prstGeom prst="rect">
              <a:avLst/>
            </a:prstGeom>
            <a:noFill/>
          </p:spPr>
          <p:txBody>
            <a:bodyPr wrap="square" rtlCol="0">
              <a:spAutoFit/>
            </a:bodyPr>
            <a:lstStyle/>
            <a:p>
              <a:r>
                <a:rPr lang="ja-JP" altLang="en-US" dirty="0"/>
                <a:t>キャリア</a:t>
              </a:r>
              <a:endParaRPr kumimoji="1" lang="ja-JP" altLang="en-US" dirty="0"/>
            </a:p>
          </p:txBody>
        </p:sp>
        <p:cxnSp>
          <p:nvCxnSpPr>
            <p:cNvPr id="31" name="直線コネクタ 30">
              <a:extLst>
                <a:ext uri="{FF2B5EF4-FFF2-40B4-BE49-F238E27FC236}">
                  <a16:creationId xmlns:a16="http://schemas.microsoft.com/office/drawing/2014/main" id="{97A2B494-5182-33F1-FB8D-272DFB7C6138}"/>
                </a:ext>
              </a:extLst>
            </p:cNvPr>
            <p:cNvCxnSpPr>
              <a:cxnSpLocks/>
            </p:cNvCxnSpPr>
            <p:nvPr/>
          </p:nvCxnSpPr>
          <p:spPr>
            <a:xfrm>
              <a:off x="5159155" y="2664888"/>
              <a:ext cx="1340257" cy="880063"/>
            </a:xfrm>
            <a:prstGeom prst="line">
              <a:avLst/>
            </a:prstGeom>
            <a:ln>
              <a:solidFill>
                <a:srgbClr val="172C51"/>
              </a:solidFill>
            </a:ln>
          </p:spPr>
          <p:style>
            <a:lnRef idx="1">
              <a:schemeClr val="accent1"/>
            </a:lnRef>
            <a:fillRef idx="0">
              <a:schemeClr val="accent1"/>
            </a:fillRef>
            <a:effectRef idx="0">
              <a:schemeClr val="accent1"/>
            </a:effectRef>
            <a:fontRef idx="minor">
              <a:schemeClr val="tx1"/>
            </a:fontRef>
          </p:style>
        </p:cxnSp>
      </p:grpSp>
      <p:sp>
        <p:nvSpPr>
          <p:cNvPr id="22" name="タイトル 1">
            <a:extLst>
              <a:ext uri="{FF2B5EF4-FFF2-40B4-BE49-F238E27FC236}">
                <a16:creationId xmlns:a16="http://schemas.microsoft.com/office/drawing/2014/main" id="{5660B4AA-F6D4-7579-18D7-07C2AF4999A3}"/>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a:t>
            </a:r>
            <a:r>
              <a:rPr lang="ja-JP" altLang="en-US" u="sng" dirty="0">
                <a:latin typeface="UD デジタル 教科書体 NP-B" panose="02020700000000000000" pitchFamily="18" charset="-128"/>
                <a:ea typeface="UD デジタル 教科書体 NP-B" panose="02020700000000000000" pitchFamily="18" charset="-128"/>
              </a:rPr>
              <a:t>方法</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4" name="Google Shape;119;p5">
            <a:extLst>
              <a:ext uri="{FF2B5EF4-FFF2-40B4-BE49-F238E27FC236}">
                <a16:creationId xmlns:a16="http://schemas.microsoft.com/office/drawing/2014/main" id="{BBA1A6DC-CA83-6C73-537E-C2C349E0EB76}"/>
              </a:ext>
            </a:extLst>
          </p:cNvPr>
          <p:cNvSpPr txBox="1"/>
          <p:nvPr/>
        </p:nvSpPr>
        <p:spPr>
          <a:xfrm>
            <a:off x="442896" y="1608340"/>
            <a:ext cx="6056154" cy="27699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〇記録項目</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lnSpc>
                <a:spcPct val="150000"/>
              </a:lnSpc>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・パラシュート開傘の様子</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lnSpc>
                <a:spcPct val="150000"/>
              </a:lnSpc>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・降下中の様子</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lnSpc>
                <a:spcPct val="150000"/>
              </a:lnSpc>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・着地衝撃 </a:t>
            </a:r>
            <a:r>
              <a:rPr lang="en-US" altLang="ja-JP" sz="2400" dirty="0">
                <a:latin typeface="UD デジタル 教科書体 N-B" panose="02020700000000000000" pitchFamily="17" charset="-128"/>
                <a:ea typeface="UD デジタル 教科書体 N-B" panose="02020700000000000000" pitchFamily="17" charset="-128"/>
              </a:rPr>
              <a:t>[G]</a:t>
            </a:r>
          </a:p>
          <a:p>
            <a:pPr marL="0" lvl="0" indent="0" algn="l" rtl="0">
              <a:lnSpc>
                <a:spcPct val="150000"/>
              </a:lnSpc>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・目標地点</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落下開始地点真下</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からの距離</a:t>
            </a:r>
            <a:endParaRPr lang="en-US" altLang="ja-JP" sz="24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6727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686946" y="1365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結果－リップストップナイロン</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11</a:t>
            </a:fld>
            <a:endParaRPr kumimoji="1" lang="ja-JP" altLang="en-US"/>
          </a:p>
        </p:txBody>
      </p:sp>
      <p:pic>
        <p:nvPicPr>
          <p:cNvPr id="5" name="図 4">
            <a:extLst>
              <a:ext uri="{FF2B5EF4-FFF2-40B4-BE49-F238E27FC236}">
                <a16:creationId xmlns:a16="http://schemas.microsoft.com/office/drawing/2014/main" id="{2149656C-93B7-CABF-4BA5-DE275DB99E20}"/>
              </a:ext>
            </a:extLst>
          </p:cNvPr>
          <p:cNvPicPr>
            <a:picLocks noChangeAspect="1"/>
          </p:cNvPicPr>
          <p:nvPr/>
        </p:nvPicPr>
        <p:blipFill>
          <a:blip r:embed="rId2"/>
          <a:stretch>
            <a:fillRect/>
          </a:stretch>
        </p:blipFill>
        <p:spPr>
          <a:xfrm>
            <a:off x="381358" y="1817658"/>
            <a:ext cx="8847447" cy="4903817"/>
          </a:xfrm>
          <a:prstGeom prst="rect">
            <a:avLst/>
          </a:prstGeom>
        </p:spPr>
      </p:pic>
      <p:sp>
        <p:nvSpPr>
          <p:cNvPr id="7" name="テキスト ボックス 6">
            <a:extLst>
              <a:ext uri="{FF2B5EF4-FFF2-40B4-BE49-F238E27FC236}">
                <a16:creationId xmlns:a16="http://schemas.microsoft.com/office/drawing/2014/main" id="{3DEFD646-7DFC-6B52-00A2-4BDCE136A870}"/>
              </a:ext>
            </a:extLst>
          </p:cNvPr>
          <p:cNvSpPr txBox="1"/>
          <p:nvPr/>
        </p:nvSpPr>
        <p:spPr>
          <a:xfrm>
            <a:off x="3627119" y="1448326"/>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lang="en-US" altLang="ja-JP" dirty="0">
                <a:latin typeface="UD デジタル 教科書体 N-B" panose="02020700000000000000" pitchFamily="17" charset="-128"/>
                <a:ea typeface="UD デジタル 教科書体 N-B" panose="02020700000000000000" pitchFamily="17" charset="-128"/>
              </a:rPr>
              <a:t>2</a:t>
            </a:r>
            <a:r>
              <a:rPr kumimoji="1" lang="ja-JP" altLang="en-US" dirty="0">
                <a:latin typeface="UD デジタル 教科書体 N-B" panose="02020700000000000000" pitchFamily="17" charset="-128"/>
                <a:ea typeface="UD デジタル 教科書体 N-B" panose="02020700000000000000" pitchFamily="17" charset="-128"/>
              </a:rPr>
              <a:t>　リップストップナイロンの実験結果</a:t>
            </a:r>
          </a:p>
        </p:txBody>
      </p:sp>
    </p:spTree>
    <p:extLst>
      <p:ext uri="{BB962C8B-B14F-4D97-AF65-F5344CB8AC3E}">
        <p14:creationId xmlns:p14="http://schemas.microsoft.com/office/powerpoint/2010/main" val="311167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132319"/>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結果－リップストップナイロン</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12</a:t>
            </a:fld>
            <a:endParaRPr kumimoji="1" lang="ja-JP" altLang="en-US"/>
          </a:p>
        </p:txBody>
      </p:sp>
      <p:sp>
        <p:nvSpPr>
          <p:cNvPr id="3" name="テキスト ボックス 2">
            <a:extLst>
              <a:ext uri="{FF2B5EF4-FFF2-40B4-BE49-F238E27FC236}">
                <a16:creationId xmlns:a16="http://schemas.microsoft.com/office/drawing/2014/main" id="{8174227B-D3CF-B1CA-6E91-F2E7F436AEA7}"/>
              </a:ext>
            </a:extLst>
          </p:cNvPr>
          <p:cNvSpPr txBox="1"/>
          <p:nvPr/>
        </p:nvSpPr>
        <p:spPr>
          <a:xfrm>
            <a:off x="838200" y="1337912"/>
            <a:ext cx="3263283"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落下地点分布 </a:t>
            </a:r>
            <a:r>
              <a:rPr kumimoji="1" lang="en-US" altLang="ja-JP" sz="2800" dirty="0">
                <a:latin typeface="UD デジタル 教科書体 N-B" panose="02020700000000000000" pitchFamily="17" charset="-128"/>
                <a:ea typeface="UD デジタル 教科書体 N-B" panose="02020700000000000000" pitchFamily="17" charset="-128"/>
              </a:rPr>
              <a:t>[mm]</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pic>
        <p:nvPicPr>
          <p:cNvPr id="6" name="Google Shape;172;g27c26b19459_0_0">
            <a:extLst>
              <a:ext uri="{FF2B5EF4-FFF2-40B4-BE49-F238E27FC236}">
                <a16:creationId xmlns:a16="http://schemas.microsoft.com/office/drawing/2014/main" id="{981E318A-7623-83E0-9303-4E600F335BD6}"/>
              </a:ext>
            </a:extLst>
          </p:cNvPr>
          <p:cNvPicPr preferRelativeResize="0"/>
          <p:nvPr/>
        </p:nvPicPr>
        <p:blipFill>
          <a:blip r:embed="rId2">
            <a:alphaModFix/>
          </a:blip>
          <a:stretch>
            <a:fillRect/>
          </a:stretch>
        </p:blipFill>
        <p:spPr>
          <a:xfrm>
            <a:off x="2639627" y="1757975"/>
            <a:ext cx="6912746" cy="4531087"/>
          </a:xfrm>
          <a:prstGeom prst="rect">
            <a:avLst/>
          </a:prstGeom>
          <a:noFill/>
          <a:ln>
            <a:noFill/>
          </a:ln>
        </p:spPr>
      </p:pic>
      <p:sp>
        <p:nvSpPr>
          <p:cNvPr id="8" name="テキスト ボックス 7">
            <a:extLst>
              <a:ext uri="{FF2B5EF4-FFF2-40B4-BE49-F238E27FC236}">
                <a16:creationId xmlns:a16="http://schemas.microsoft.com/office/drawing/2014/main" id="{8E09CC48-BE10-1CD0-385D-0E85BD05A6AB}"/>
              </a:ext>
            </a:extLst>
          </p:cNvPr>
          <p:cNvSpPr txBox="1"/>
          <p:nvPr/>
        </p:nvSpPr>
        <p:spPr>
          <a:xfrm>
            <a:off x="3468209" y="6356349"/>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6</a:t>
            </a:r>
            <a:r>
              <a:rPr kumimoji="1" lang="ja-JP" altLang="en-US" dirty="0">
                <a:latin typeface="UD デジタル 教科書体 N-B" panose="02020700000000000000" pitchFamily="17" charset="-128"/>
                <a:ea typeface="UD デジタル 教科書体 N-B" panose="02020700000000000000" pitchFamily="17" charset="-128"/>
              </a:rPr>
              <a:t>　落下地点分布</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リップストップナイロン</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39901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CF26EE-57EA-BA9A-BB82-DD105B6C0B05}"/>
              </a:ext>
            </a:extLst>
          </p:cNvPr>
          <p:cNvSpPr>
            <a:spLocks noGrp="1"/>
          </p:cNvSpPr>
          <p:nvPr>
            <p:ph type="sldNum" sz="quarter" idx="12"/>
          </p:nvPr>
        </p:nvSpPr>
        <p:spPr/>
        <p:txBody>
          <a:bodyPr/>
          <a:lstStyle/>
          <a:p>
            <a:fld id="{967F9B06-446C-4263-9F74-ADBC2D3214F3}" type="slidenum">
              <a:rPr kumimoji="1" lang="ja-JP" altLang="en-US" smtClean="0"/>
              <a:t>13</a:t>
            </a:fld>
            <a:endParaRPr kumimoji="1" lang="ja-JP" altLang="en-US"/>
          </a:p>
        </p:txBody>
      </p:sp>
      <p:grpSp>
        <p:nvGrpSpPr>
          <p:cNvPr id="5" name="グループ化 4">
            <a:extLst>
              <a:ext uri="{FF2B5EF4-FFF2-40B4-BE49-F238E27FC236}">
                <a16:creationId xmlns:a16="http://schemas.microsoft.com/office/drawing/2014/main" id="{45BCBB3D-6D83-C232-0028-E514AEEA96D2}"/>
              </a:ext>
            </a:extLst>
          </p:cNvPr>
          <p:cNvGrpSpPr/>
          <p:nvPr/>
        </p:nvGrpSpPr>
        <p:grpSpPr>
          <a:xfrm>
            <a:off x="838200" y="1994181"/>
            <a:ext cx="6704377" cy="4068300"/>
            <a:chOff x="1219800" y="537600"/>
            <a:chExt cx="6704377" cy="4068300"/>
          </a:xfrm>
        </p:grpSpPr>
        <p:pic>
          <p:nvPicPr>
            <p:cNvPr id="6" name="Google Shape;179;g27b0b8b3cd2_0_41">
              <a:extLst>
                <a:ext uri="{FF2B5EF4-FFF2-40B4-BE49-F238E27FC236}">
                  <a16:creationId xmlns:a16="http://schemas.microsoft.com/office/drawing/2014/main" id="{8635048A-BE7D-FEDC-9245-9DE7C8799DDB}"/>
                </a:ext>
              </a:extLst>
            </p:cNvPr>
            <p:cNvPicPr preferRelativeResize="0"/>
            <p:nvPr/>
          </p:nvPicPr>
          <p:blipFill>
            <a:blip r:embed="rId2">
              <a:alphaModFix/>
            </a:blip>
            <a:stretch>
              <a:fillRect/>
            </a:stretch>
          </p:blipFill>
          <p:spPr>
            <a:xfrm>
              <a:off x="1219800" y="537600"/>
              <a:ext cx="6704377" cy="4068300"/>
            </a:xfrm>
            <a:prstGeom prst="rect">
              <a:avLst/>
            </a:prstGeom>
            <a:noFill/>
            <a:ln>
              <a:noFill/>
            </a:ln>
          </p:spPr>
        </p:pic>
        <p:sp>
          <p:nvSpPr>
            <p:cNvPr id="7" name="Google Shape;181;g27b0b8b3cd2_0_41">
              <a:extLst>
                <a:ext uri="{FF2B5EF4-FFF2-40B4-BE49-F238E27FC236}">
                  <a16:creationId xmlns:a16="http://schemas.microsoft.com/office/drawing/2014/main" id="{A0DD24E6-F302-3BFC-ED3D-AFF20D667A33}"/>
                </a:ext>
              </a:extLst>
            </p:cNvPr>
            <p:cNvSpPr txBox="1"/>
            <p:nvPr/>
          </p:nvSpPr>
          <p:spPr>
            <a:xfrm>
              <a:off x="3002899" y="906175"/>
              <a:ext cx="568941"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②</a:t>
              </a:r>
              <a:endParaRPr dirty="0"/>
            </a:p>
          </p:txBody>
        </p:sp>
        <p:cxnSp>
          <p:nvCxnSpPr>
            <p:cNvPr id="8" name="Google Shape;182;g27b0b8b3cd2_0_41">
              <a:extLst>
                <a:ext uri="{FF2B5EF4-FFF2-40B4-BE49-F238E27FC236}">
                  <a16:creationId xmlns:a16="http://schemas.microsoft.com/office/drawing/2014/main" id="{D7138751-6289-4A34-B514-0CA453EBE2BA}"/>
                </a:ext>
              </a:extLst>
            </p:cNvPr>
            <p:cNvCxnSpPr/>
            <p:nvPr/>
          </p:nvCxnSpPr>
          <p:spPr>
            <a:xfrm rot="10800000">
              <a:off x="2163200" y="862450"/>
              <a:ext cx="945600" cy="196500"/>
            </a:xfrm>
            <a:prstGeom prst="straightConnector1">
              <a:avLst/>
            </a:prstGeom>
            <a:noFill/>
            <a:ln w="9525" cap="flat" cmpd="sng">
              <a:solidFill>
                <a:schemeClr val="dk1"/>
              </a:solidFill>
              <a:prstDash val="solid"/>
              <a:round/>
              <a:headEnd type="none" w="med" len="med"/>
              <a:tailEnd type="triangle" w="med" len="med"/>
            </a:ln>
          </p:spPr>
        </p:cxnSp>
        <p:sp>
          <p:nvSpPr>
            <p:cNvPr id="9" name="Google Shape;183;g27b0b8b3cd2_0_41">
              <a:extLst>
                <a:ext uri="{FF2B5EF4-FFF2-40B4-BE49-F238E27FC236}">
                  <a16:creationId xmlns:a16="http://schemas.microsoft.com/office/drawing/2014/main" id="{132539BE-B16D-59D2-FAC3-E5D2197BDC39}"/>
                </a:ext>
              </a:extLst>
            </p:cNvPr>
            <p:cNvSpPr txBox="1"/>
            <p:nvPr/>
          </p:nvSpPr>
          <p:spPr>
            <a:xfrm>
              <a:off x="6898498" y="767755"/>
              <a:ext cx="49752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④</a:t>
              </a:r>
              <a:endParaRPr dirty="0"/>
            </a:p>
          </p:txBody>
        </p:sp>
        <p:cxnSp>
          <p:nvCxnSpPr>
            <p:cNvPr id="10" name="Google Shape;184;g27b0b8b3cd2_0_41">
              <a:extLst>
                <a:ext uri="{FF2B5EF4-FFF2-40B4-BE49-F238E27FC236}">
                  <a16:creationId xmlns:a16="http://schemas.microsoft.com/office/drawing/2014/main" id="{9D7D5005-92B0-9215-7976-C0B69ABEA919}"/>
                </a:ext>
              </a:extLst>
            </p:cNvPr>
            <p:cNvCxnSpPr/>
            <p:nvPr/>
          </p:nvCxnSpPr>
          <p:spPr>
            <a:xfrm flipH="1">
              <a:off x="6574200" y="1081650"/>
              <a:ext cx="414900" cy="366600"/>
            </a:xfrm>
            <a:prstGeom prst="straightConnector1">
              <a:avLst/>
            </a:prstGeom>
            <a:noFill/>
            <a:ln w="9525" cap="flat" cmpd="sng">
              <a:solidFill>
                <a:schemeClr val="dk1"/>
              </a:solidFill>
              <a:prstDash val="solid"/>
              <a:round/>
              <a:headEnd type="none" w="med" len="med"/>
              <a:tailEnd type="triangle" w="med" len="med"/>
            </a:ln>
          </p:spPr>
        </p:cxnSp>
        <p:sp>
          <p:nvSpPr>
            <p:cNvPr id="11" name="Google Shape;185;g27b0b8b3cd2_0_41">
              <a:extLst>
                <a:ext uri="{FF2B5EF4-FFF2-40B4-BE49-F238E27FC236}">
                  <a16:creationId xmlns:a16="http://schemas.microsoft.com/office/drawing/2014/main" id="{01FA77BB-65BE-B5E4-A62E-9684B19F71FB}"/>
                </a:ext>
              </a:extLst>
            </p:cNvPr>
            <p:cNvSpPr txBox="1"/>
            <p:nvPr/>
          </p:nvSpPr>
          <p:spPr>
            <a:xfrm>
              <a:off x="2768400" y="3549325"/>
              <a:ext cx="1021201"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①</a:t>
              </a:r>
              <a:endParaRPr dirty="0"/>
            </a:p>
          </p:txBody>
        </p:sp>
        <p:cxnSp>
          <p:nvCxnSpPr>
            <p:cNvPr id="12" name="Google Shape;186;g27b0b8b3cd2_0_41">
              <a:extLst>
                <a:ext uri="{FF2B5EF4-FFF2-40B4-BE49-F238E27FC236}">
                  <a16:creationId xmlns:a16="http://schemas.microsoft.com/office/drawing/2014/main" id="{2A5570E1-8043-E78A-6D78-E693E793DFE4}"/>
                </a:ext>
              </a:extLst>
            </p:cNvPr>
            <p:cNvCxnSpPr/>
            <p:nvPr/>
          </p:nvCxnSpPr>
          <p:spPr>
            <a:xfrm rot="10800000">
              <a:off x="2057325" y="3592900"/>
              <a:ext cx="1021200" cy="143700"/>
            </a:xfrm>
            <a:prstGeom prst="straightConnector1">
              <a:avLst/>
            </a:prstGeom>
            <a:noFill/>
            <a:ln w="9525" cap="flat" cmpd="sng">
              <a:solidFill>
                <a:schemeClr val="dk1"/>
              </a:solidFill>
              <a:prstDash val="solid"/>
              <a:round/>
              <a:headEnd type="none" w="med" len="med"/>
              <a:tailEnd type="triangle" w="med" len="med"/>
            </a:ln>
          </p:spPr>
        </p:cxnSp>
        <p:sp>
          <p:nvSpPr>
            <p:cNvPr id="13" name="Google Shape;187;g27b0b8b3cd2_0_41">
              <a:extLst>
                <a:ext uri="{FF2B5EF4-FFF2-40B4-BE49-F238E27FC236}">
                  <a16:creationId xmlns:a16="http://schemas.microsoft.com/office/drawing/2014/main" id="{7361E8C1-EDCA-F8C0-5467-6AF4C0D9CE8A}"/>
                </a:ext>
              </a:extLst>
            </p:cNvPr>
            <p:cNvSpPr txBox="1"/>
            <p:nvPr/>
          </p:nvSpPr>
          <p:spPr>
            <a:xfrm>
              <a:off x="3480525" y="2335450"/>
              <a:ext cx="189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t>安定した落下</a:t>
              </a:r>
              <a:endParaRPr/>
            </a:p>
          </p:txBody>
        </p:sp>
        <p:sp>
          <p:nvSpPr>
            <p:cNvPr id="14" name="Google Shape;188;g27b0b8b3cd2_0_41">
              <a:extLst>
                <a:ext uri="{FF2B5EF4-FFF2-40B4-BE49-F238E27FC236}">
                  <a16:creationId xmlns:a16="http://schemas.microsoft.com/office/drawing/2014/main" id="{869D27AC-2EB6-D6E9-F2AC-CEF43FA2BFDB}"/>
                </a:ext>
              </a:extLst>
            </p:cNvPr>
            <p:cNvSpPr txBox="1"/>
            <p:nvPr/>
          </p:nvSpPr>
          <p:spPr>
            <a:xfrm>
              <a:off x="5517552" y="1811433"/>
              <a:ext cx="567002"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③</a:t>
              </a:r>
              <a:endParaRPr lang="en-US" altLang="ja-JP" dirty="0"/>
            </a:p>
          </p:txBody>
        </p:sp>
        <p:cxnSp>
          <p:nvCxnSpPr>
            <p:cNvPr id="15" name="Google Shape;189;g27b0b8b3cd2_0_41">
              <a:extLst>
                <a:ext uri="{FF2B5EF4-FFF2-40B4-BE49-F238E27FC236}">
                  <a16:creationId xmlns:a16="http://schemas.microsoft.com/office/drawing/2014/main" id="{61FD7E93-80DB-B2F9-3B64-5B5E34954FCF}"/>
                </a:ext>
              </a:extLst>
            </p:cNvPr>
            <p:cNvCxnSpPr/>
            <p:nvPr/>
          </p:nvCxnSpPr>
          <p:spPr>
            <a:xfrm>
              <a:off x="5899900" y="2110350"/>
              <a:ext cx="325200" cy="559800"/>
            </a:xfrm>
            <a:prstGeom prst="straightConnector1">
              <a:avLst/>
            </a:prstGeom>
            <a:noFill/>
            <a:ln w="9525" cap="flat" cmpd="sng">
              <a:solidFill>
                <a:schemeClr val="dk1"/>
              </a:solidFill>
              <a:prstDash val="solid"/>
              <a:round/>
              <a:headEnd type="none" w="med" len="med"/>
              <a:tailEnd type="triangle" w="med" len="med"/>
            </a:ln>
          </p:spPr>
        </p:cxnSp>
      </p:grpSp>
      <p:sp>
        <p:nvSpPr>
          <p:cNvPr id="17" name="タイトル 1">
            <a:extLst>
              <a:ext uri="{FF2B5EF4-FFF2-40B4-BE49-F238E27FC236}">
                <a16:creationId xmlns:a16="http://schemas.microsoft.com/office/drawing/2014/main" id="{ABC44A61-7448-2B24-0296-23B09894D9E0}"/>
              </a:ext>
            </a:extLst>
          </p:cNvPr>
          <p:cNvSpPr>
            <a:spLocks noGrp="1"/>
          </p:cNvSpPr>
          <p:nvPr>
            <p:ph type="title"/>
          </p:nvPr>
        </p:nvSpPr>
        <p:spPr>
          <a:xfrm>
            <a:off x="784412" y="2032"/>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結果－リップストップナイロン</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a:extLst>
              <a:ext uri="{FF2B5EF4-FFF2-40B4-BE49-F238E27FC236}">
                <a16:creationId xmlns:a16="http://schemas.microsoft.com/office/drawing/2014/main" id="{94E0EC7A-7459-370E-BB98-D5461589C6BE}"/>
              </a:ext>
            </a:extLst>
          </p:cNvPr>
          <p:cNvSpPr txBox="1"/>
          <p:nvPr/>
        </p:nvSpPr>
        <p:spPr>
          <a:xfrm>
            <a:off x="838200" y="1337912"/>
            <a:ext cx="3598300"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加速度センサの記録</a:t>
            </a:r>
          </a:p>
        </p:txBody>
      </p:sp>
      <p:sp>
        <p:nvSpPr>
          <p:cNvPr id="18" name="Google Shape;185;g27b0b8b3cd2_0_41">
            <a:extLst>
              <a:ext uri="{FF2B5EF4-FFF2-40B4-BE49-F238E27FC236}">
                <a16:creationId xmlns:a16="http://schemas.microsoft.com/office/drawing/2014/main" id="{8EC4A976-EF31-57E5-9C8E-D8AD324A16A2}"/>
              </a:ext>
            </a:extLst>
          </p:cNvPr>
          <p:cNvSpPr txBox="1"/>
          <p:nvPr/>
        </p:nvSpPr>
        <p:spPr>
          <a:xfrm>
            <a:off x="7866875" y="1997285"/>
            <a:ext cx="3786258" cy="313929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①</a:t>
            </a:r>
            <a:r>
              <a:rPr lang="ja" sz="2400" dirty="0">
                <a:latin typeface="UD デジタル 教科書体 N-B" panose="02020700000000000000" pitchFamily="17" charset="-128"/>
                <a:ea typeface="UD デジタル 教科書体 N-B" panose="02020700000000000000" pitchFamily="17" charset="-128"/>
              </a:rPr>
              <a:t>自由落下区間</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②パラシュートによる開傘衝撃</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③壁に接触</a:t>
            </a: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④着地（</a:t>
            </a:r>
            <a:r>
              <a:rPr lang="en-US" altLang="ja-JP" sz="2400" dirty="0">
                <a:latin typeface="UD デジタル 教科書体 N-B" panose="02020700000000000000" pitchFamily="17" charset="-128"/>
                <a:ea typeface="UD デジタル 教科書体 N-B" panose="02020700000000000000" pitchFamily="17" charset="-128"/>
              </a:rPr>
              <a:t>2</a:t>
            </a:r>
            <a:r>
              <a:rPr lang="ja-JP" altLang="en-US" sz="2400" dirty="0">
                <a:latin typeface="UD デジタル 教科書体 N-B" panose="02020700000000000000" pitchFamily="17" charset="-128"/>
                <a:ea typeface="UD デジタル 教科書体 N-B" panose="02020700000000000000" pitchFamily="17" charset="-128"/>
              </a:rPr>
              <a:t>回バウンド）</a:t>
            </a:r>
          </a:p>
        </p:txBody>
      </p:sp>
      <p:sp>
        <p:nvSpPr>
          <p:cNvPr id="21" name="テキスト ボックス 20">
            <a:extLst>
              <a:ext uri="{FF2B5EF4-FFF2-40B4-BE49-F238E27FC236}">
                <a16:creationId xmlns:a16="http://schemas.microsoft.com/office/drawing/2014/main" id="{5A633023-EFA7-6952-EA88-0EEA9BB43AE4}"/>
              </a:ext>
            </a:extLst>
          </p:cNvPr>
          <p:cNvSpPr txBox="1"/>
          <p:nvPr/>
        </p:nvSpPr>
        <p:spPr>
          <a:xfrm>
            <a:off x="1808709" y="6175061"/>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7</a:t>
            </a:r>
            <a:r>
              <a:rPr kumimoji="1" lang="ja-JP" altLang="en-US" dirty="0">
                <a:latin typeface="UD デジタル 教科書体 N-B" panose="02020700000000000000" pitchFamily="17" charset="-128"/>
                <a:ea typeface="UD デジタル 教科書体 N-B" panose="02020700000000000000" pitchFamily="17" charset="-128"/>
              </a:rPr>
              <a:t>　加速度データ</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リップストップナイロン</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44648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結果－ゴミ袋</a:t>
            </a:r>
            <a:r>
              <a:rPr lang="en-US" altLang="ja-JP" u="sng" dirty="0">
                <a:latin typeface="UD デジタル 教科書体 NP-B" panose="02020700000000000000" pitchFamily="18" charset="-128"/>
                <a:ea typeface="UD デジタル 教科書体 NP-B" panose="02020700000000000000" pitchFamily="18" charset="-128"/>
              </a:rPr>
              <a:t>(</a:t>
            </a:r>
            <a:r>
              <a:rPr lang="ja-JP" altLang="en-US" u="sng" dirty="0">
                <a:latin typeface="UD デジタル 教科書体 NP-B" panose="02020700000000000000" pitchFamily="18" charset="-128"/>
                <a:ea typeface="UD デジタル 教科書体 NP-B" panose="02020700000000000000" pitchFamily="18" charset="-128"/>
              </a:rPr>
              <a:t>低密度ポリエチレン</a:t>
            </a:r>
            <a:r>
              <a:rPr lang="en-US" altLang="ja-JP" u="sng" dirty="0">
                <a:latin typeface="UD デジタル 教科書体 NP-B" panose="02020700000000000000" pitchFamily="18" charset="-128"/>
                <a:ea typeface="UD デジタル 教科書体 NP-B" panose="02020700000000000000" pitchFamily="18" charset="-128"/>
              </a:rPr>
              <a:t>)</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14</a:t>
            </a:fld>
            <a:endParaRPr kumimoji="1" lang="ja-JP" altLang="en-US"/>
          </a:p>
        </p:txBody>
      </p:sp>
      <p:sp>
        <p:nvSpPr>
          <p:cNvPr id="7" name="テキスト ボックス 6">
            <a:extLst>
              <a:ext uri="{FF2B5EF4-FFF2-40B4-BE49-F238E27FC236}">
                <a16:creationId xmlns:a16="http://schemas.microsoft.com/office/drawing/2014/main" id="{3DEFD646-7DFC-6B52-00A2-4BDCE136A870}"/>
              </a:ext>
            </a:extLst>
          </p:cNvPr>
          <p:cNvSpPr txBox="1"/>
          <p:nvPr/>
        </p:nvSpPr>
        <p:spPr>
          <a:xfrm>
            <a:off x="3627118" y="1996966"/>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kumimoji="1" lang="en-US" altLang="ja-JP" dirty="0">
                <a:latin typeface="UD デジタル 教科書体 N-B" panose="02020700000000000000" pitchFamily="17" charset="-128"/>
                <a:ea typeface="UD デジタル 教科書体 N-B" panose="02020700000000000000" pitchFamily="17" charset="-128"/>
              </a:rPr>
              <a:t>3</a:t>
            </a:r>
            <a:r>
              <a:rPr kumimoji="1" lang="ja-JP" altLang="en-US" dirty="0">
                <a:latin typeface="UD デジタル 教科書体 N-B" panose="02020700000000000000" pitchFamily="17" charset="-128"/>
                <a:ea typeface="UD デジタル 教科書体 N-B" panose="02020700000000000000" pitchFamily="17" charset="-128"/>
              </a:rPr>
              <a:t>　低密度ポリエチレンの実験結果</a:t>
            </a:r>
          </a:p>
        </p:txBody>
      </p:sp>
      <p:graphicFrame>
        <p:nvGraphicFramePr>
          <p:cNvPr id="3" name="Google Shape;197;p10">
            <a:extLst>
              <a:ext uri="{FF2B5EF4-FFF2-40B4-BE49-F238E27FC236}">
                <a16:creationId xmlns:a16="http://schemas.microsoft.com/office/drawing/2014/main" id="{A7C5B0D4-90EC-6CF4-E9A5-1B1503BE5B46}"/>
              </a:ext>
            </a:extLst>
          </p:cNvPr>
          <p:cNvGraphicFramePr/>
          <p:nvPr>
            <p:extLst>
              <p:ext uri="{D42A27DB-BD31-4B8C-83A1-F6EECF244321}">
                <p14:modId xmlns:p14="http://schemas.microsoft.com/office/powerpoint/2010/main" val="3251538373"/>
              </p:ext>
            </p:extLst>
          </p:nvPr>
        </p:nvGraphicFramePr>
        <p:xfrm>
          <a:off x="1463957" y="2449951"/>
          <a:ext cx="9264083" cy="3147136"/>
        </p:xfrm>
        <a:graphic>
          <a:graphicData uri="http://schemas.openxmlformats.org/drawingml/2006/table">
            <a:tbl>
              <a:tblPr>
                <a:noFill/>
              </a:tblPr>
              <a:tblGrid>
                <a:gridCol w="612639">
                  <a:extLst>
                    <a:ext uri="{9D8B030D-6E8A-4147-A177-3AD203B41FA5}">
                      <a16:colId xmlns:a16="http://schemas.microsoft.com/office/drawing/2014/main" val="20000"/>
                    </a:ext>
                  </a:extLst>
                </a:gridCol>
                <a:gridCol w="2377282">
                  <a:extLst>
                    <a:ext uri="{9D8B030D-6E8A-4147-A177-3AD203B41FA5}">
                      <a16:colId xmlns:a16="http://schemas.microsoft.com/office/drawing/2014/main" val="20001"/>
                    </a:ext>
                  </a:extLst>
                </a:gridCol>
                <a:gridCol w="2396591">
                  <a:extLst>
                    <a:ext uri="{9D8B030D-6E8A-4147-A177-3AD203B41FA5}">
                      <a16:colId xmlns:a16="http://schemas.microsoft.com/office/drawing/2014/main" val="20002"/>
                    </a:ext>
                  </a:extLst>
                </a:gridCol>
                <a:gridCol w="1693540">
                  <a:extLst>
                    <a:ext uri="{9D8B030D-6E8A-4147-A177-3AD203B41FA5}">
                      <a16:colId xmlns:a16="http://schemas.microsoft.com/office/drawing/2014/main" val="20003"/>
                    </a:ext>
                  </a:extLst>
                </a:gridCol>
                <a:gridCol w="2184031">
                  <a:extLst>
                    <a:ext uri="{9D8B030D-6E8A-4147-A177-3AD203B41FA5}">
                      <a16:colId xmlns:a16="http://schemas.microsoft.com/office/drawing/2014/main" val="20004"/>
                    </a:ext>
                  </a:extLst>
                </a:gridCol>
              </a:tblGrid>
              <a:tr h="238125">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回目</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パラシュートの開傘の様子</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制限区域内での降下の様子</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着地衝撃</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目標地点からの距離</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457200">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1</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降下直後、開傘。</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3階の柵に引っかかったが、その後1階に降下。</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1.44G</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2850mm</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降下直後、開傘。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3階の柵に衝突。</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0.77G</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5475mm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3</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降下直後、開傘。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4階と1.5階の壁に衝突。</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3.25G</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1540mm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4〇</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降下直後、開傘。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4階と3階の壁に衝突。</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1.87G</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1285mm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38125">
                <a:tc gridSpan="2">
                  <a:txBody>
                    <a:bodyPr/>
                    <a:lstStyle/>
                    <a:p>
                      <a:pPr marL="0" lvl="0" indent="0" algn="ctr" rtl="0">
                        <a:lnSpc>
                          <a:spcPct val="115000"/>
                        </a:lnSpc>
                        <a:spcBef>
                          <a:spcPts val="0"/>
                        </a:spcBef>
                        <a:spcAft>
                          <a:spcPts val="0"/>
                        </a:spcAft>
                        <a:buNone/>
                      </a:pPr>
                      <a:endParaRPr sz="1600" b="1">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ja-JP"/>
                    </a:p>
                  </a:txBody>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平均値</a:t>
                      </a:r>
                      <a:endParaRPr sz="1600" b="1">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1.83G</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2788mm</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1504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結果－ゴミ袋</a:t>
            </a:r>
            <a:r>
              <a:rPr lang="en-US" altLang="ja-JP" u="sng" dirty="0">
                <a:latin typeface="UD デジタル 教科書体 NP-B" panose="02020700000000000000" pitchFamily="18" charset="-128"/>
                <a:ea typeface="UD デジタル 教科書体 NP-B" panose="02020700000000000000" pitchFamily="18" charset="-128"/>
              </a:rPr>
              <a:t>(</a:t>
            </a:r>
            <a:r>
              <a:rPr lang="ja-JP" altLang="en-US" u="sng" dirty="0">
                <a:latin typeface="UD デジタル 教科書体 NP-B" panose="02020700000000000000" pitchFamily="18" charset="-128"/>
                <a:ea typeface="UD デジタル 教科書体 NP-B" panose="02020700000000000000" pitchFamily="18" charset="-128"/>
              </a:rPr>
              <a:t>低密度ポリエチレン</a:t>
            </a:r>
            <a:r>
              <a:rPr lang="en-US" altLang="ja-JP" u="sng" dirty="0">
                <a:latin typeface="UD デジタル 教科書体 NP-B" panose="02020700000000000000" pitchFamily="18" charset="-128"/>
                <a:ea typeface="UD デジタル 教科書体 NP-B" panose="02020700000000000000" pitchFamily="18" charset="-128"/>
              </a:rPr>
              <a:t>)</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15</a:t>
            </a:fld>
            <a:endParaRPr kumimoji="1" lang="ja-JP" altLang="en-US"/>
          </a:p>
        </p:txBody>
      </p:sp>
      <p:sp>
        <p:nvSpPr>
          <p:cNvPr id="3" name="テキスト ボックス 2">
            <a:extLst>
              <a:ext uri="{FF2B5EF4-FFF2-40B4-BE49-F238E27FC236}">
                <a16:creationId xmlns:a16="http://schemas.microsoft.com/office/drawing/2014/main" id="{8174227B-D3CF-B1CA-6E91-F2E7F436AEA7}"/>
              </a:ext>
            </a:extLst>
          </p:cNvPr>
          <p:cNvSpPr txBox="1"/>
          <p:nvPr/>
        </p:nvSpPr>
        <p:spPr>
          <a:xfrm>
            <a:off x="838200" y="1337912"/>
            <a:ext cx="3263283"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落下地点分布 </a:t>
            </a:r>
            <a:r>
              <a:rPr kumimoji="1" lang="en-US" altLang="ja-JP" sz="2800" dirty="0">
                <a:latin typeface="UD デジタル 教科書体 N-B" panose="02020700000000000000" pitchFamily="17" charset="-128"/>
                <a:ea typeface="UD デジタル 教科書体 N-B" panose="02020700000000000000" pitchFamily="17" charset="-128"/>
              </a:rPr>
              <a:t>[mm]</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8E09CC48-BE10-1CD0-385D-0E85BD05A6AB}"/>
              </a:ext>
            </a:extLst>
          </p:cNvPr>
          <p:cNvSpPr txBox="1"/>
          <p:nvPr/>
        </p:nvSpPr>
        <p:spPr>
          <a:xfrm>
            <a:off x="3468209" y="6356349"/>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8</a:t>
            </a:r>
            <a:r>
              <a:rPr kumimoji="1" lang="ja-JP" altLang="en-US" dirty="0">
                <a:latin typeface="UD デジタル 教科書体 N-B" panose="02020700000000000000" pitchFamily="17" charset="-128"/>
                <a:ea typeface="UD デジタル 教科書体 N-B" panose="02020700000000000000" pitchFamily="17" charset="-128"/>
              </a:rPr>
              <a:t>　落下地点分布</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低密度ポリエチレン</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5" name="Google Shape;209;g27c26b19459_0_7">
            <a:extLst>
              <a:ext uri="{FF2B5EF4-FFF2-40B4-BE49-F238E27FC236}">
                <a16:creationId xmlns:a16="http://schemas.microsoft.com/office/drawing/2014/main" id="{941263AB-9B68-B1C0-1C76-A1023545BBF5}"/>
              </a:ext>
            </a:extLst>
          </p:cNvPr>
          <p:cNvPicPr preferRelativeResize="0"/>
          <p:nvPr/>
        </p:nvPicPr>
        <p:blipFill>
          <a:blip r:embed="rId2">
            <a:alphaModFix/>
          </a:blip>
          <a:stretch>
            <a:fillRect/>
          </a:stretch>
        </p:blipFill>
        <p:spPr>
          <a:xfrm>
            <a:off x="2789994" y="2052665"/>
            <a:ext cx="6612010" cy="4112151"/>
          </a:xfrm>
          <a:prstGeom prst="rect">
            <a:avLst/>
          </a:prstGeom>
          <a:noFill/>
          <a:ln>
            <a:noFill/>
          </a:ln>
        </p:spPr>
      </p:pic>
    </p:spTree>
    <p:extLst>
      <p:ext uri="{BB962C8B-B14F-4D97-AF65-F5344CB8AC3E}">
        <p14:creationId xmlns:p14="http://schemas.microsoft.com/office/powerpoint/2010/main" val="228094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CF26EE-57EA-BA9A-BB82-DD105B6C0B05}"/>
              </a:ext>
            </a:extLst>
          </p:cNvPr>
          <p:cNvSpPr>
            <a:spLocks noGrp="1"/>
          </p:cNvSpPr>
          <p:nvPr>
            <p:ph type="sldNum" sz="quarter" idx="12"/>
          </p:nvPr>
        </p:nvSpPr>
        <p:spPr/>
        <p:txBody>
          <a:bodyPr/>
          <a:lstStyle/>
          <a:p>
            <a:fld id="{967F9B06-446C-4263-9F74-ADBC2D3214F3}" type="slidenum">
              <a:rPr kumimoji="1" lang="ja-JP" altLang="en-US" smtClean="0"/>
              <a:t>16</a:t>
            </a:fld>
            <a:endParaRPr kumimoji="1" lang="ja-JP" altLang="en-US"/>
          </a:p>
        </p:txBody>
      </p:sp>
      <p:sp>
        <p:nvSpPr>
          <p:cNvPr id="2" name="テキスト ボックス 1">
            <a:extLst>
              <a:ext uri="{FF2B5EF4-FFF2-40B4-BE49-F238E27FC236}">
                <a16:creationId xmlns:a16="http://schemas.microsoft.com/office/drawing/2014/main" id="{94E0EC7A-7459-370E-BB98-D5461589C6BE}"/>
              </a:ext>
            </a:extLst>
          </p:cNvPr>
          <p:cNvSpPr txBox="1"/>
          <p:nvPr/>
        </p:nvSpPr>
        <p:spPr>
          <a:xfrm>
            <a:off x="838200" y="1337912"/>
            <a:ext cx="3598300"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加速度センサの記録</a:t>
            </a:r>
          </a:p>
        </p:txBody>
      </p:sp>
      <p:sp>
        <p:nvSpPr>
          <p:cNvPr id="18" name="Google Shape;185;g27b0b8b3cd2_0_41">
            <a:extLst>
              <a:ext uri="{FF2B5EF4-FFF2-40B4-BE49-F238E27FC236}">
                <a16:creationId xmlns:a16="http://schemas.microsoft.com/office/drawing/2014/main" id="{8EC4A976-EF31-57E5-9C8E-D8AD324A16A2}"/>
              </a:ext>
            </a:extLst>
          </p:cNvPr>
          <p:cNvSpPr txBox="1"/>
          <p:nvPr/>
        </p:nvSpPr>
        <p:spPr>
          <a:xfrm>
            <a:off x="7866875" y="1997285"/>
            <a:ext cx="3786258" cy="313929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①</a:t>
            </a:r>
            <a:r>
              <a:rPr lang="ja" sz="2400" dirty="0">
                <a:latin typeface="UD デジタル 教科書体 N-B" panose="02020700000000000000" pitchFamily="17" charset="-128"/>
                <a:ea typeface="UD デジタル 教科書体 N-B" panose="02020700000000000000" pitchFamily="17" charset="-128"/>
              </a:rPr>
              <a:t>自由落下区間</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②パラシュートによる開傘衝撃</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③壁に接触</a:t>
            </a: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④着地（</a:t>
            </a:r>
            <a:r>
              <a:rPr lang="en-US" altLang="ja-JP" sz="2400" dirty="0">
                <a:latin typeface="UD デジタル 教科書体 N-B" panose="02020700000000000000" pitchFamily="17" charset="-128"/>
                <a:ea typeface="UD デジタル 教科書体 N-B" panose="02020700000000000000" pitchFamily="17" charset="-128"/>
              </a:rPr>
              <a:t>3</a:t>
            </a:r>
            <a:r>
              <a:rPr lang="ja-JP" altLang="en-US" sz="2400" dirty="0">
                <a:latin typeface="UD デジタル 教科書体 N-B" panose="02020700000000000000" pitchFamily="17" charset="-128"/>
                <a:ea typeface="UD デジタル 教科書体 N-B" panose="02020700000000000000" pitchFamily="17" charset="-128"/>
              </a:rPr>
              <a:t>回バウンド）</a:t>
            </a:r>
          </a:p>
        </p:txBody>
      </p:sp>
      <p:sp>
        <p:nvSpPr>
          <p:cNvPr id="21" name="テキスト ボックス 20">
            <a:extLst>
              <a:ext uri="{FF2B5EF4-FFF2-40B4-BE49-F238E27FC236}">
                <a16:creationId xmlns:a16="http://schemas.microsoft.com/office/drawing/2014/main" id="{5A633023-EFA7-6952-EA88-0EEA9BB43AE4}"/>
              </a:ext>
            </a:extLst>
          </p:cNvPr>
          <p:cNvSpPr txBox="1"/>
          <p:nvPr/>
        </p:nvSpPr>
        <p:spPr>
          <a:xfrm>
            <a:off x="1808709" y="6175061"/>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9</a:t>
            </a:r>
            <a:r>
              <a:rPr kumimoji="1" lang="ja-JP" altLang="en-US" dirty="0">
                <a:latin typeface="UD デジタル 教科書体 N-B" panose="02020700000000000000" pitchFamily="17" charset="-128"/>
                <a:ea typeface="UD デジタル 教科書体 N-B" panose="02020700000000000000" pitchFamily="17" charset="-128"/>
              </a:rPr>
              <a:t>　加速度データ</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低密度ポリエチレン</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grpSp>
        <p:nvGrpSpPr>
          <p:cNvPr id="34" name="グループ化 33">
            <a:extLst>
              <a:ext uri="{FF2B5EF4-FFF2-40B4-BE49-F238E27FC236}">
                <a16:creationId xmlns:a16="http://schemas.microsoft.com/office/drawing/2014/main" id="{0A206706-BF7E-561F-A795-6698A9EB1187}"/>
              </a:ext>
            </a:extLst>
          </p:cNvPr>
          <p:cNvGrpSpPr/>
          <p:nvPr/>
        </p:nvGrpSpPr>
        <p:grpSpPr>
          <a:xfrm>
            <a:off x="1453673" y="1993031"/>
            <a:ext cx="5965651" cy="4050130"/>
            <a:chOff x="695947" y="1632710"/>
            <a:chExt cx="6452974" cy="4542351"/>
          </a:xfrm>
        </p:grpSpPr>
        <p:pic>
          <p:nvPicPr>
            <p:cNvPr id="16" name="Google Shape;216;g27b0b8b3cd2_0_47">
              <a:extLst>
                <a:ext uri="{FF2B5EF4-FFF2-40B4-BE49-F238E27FC236}">
                  <a16:creationId xmlns:a16="http://schemas.microsoft.com/office/drawing/2014/main" id="{EDC737FA-BCB9-A9D3-23B7-F47853226191}"/>
                </a:ext>
              </a:extLst>
            </p:cNvPr>
            <p:cNvPicPr preferRelativeResize="0"/>
            <p:nvPr/>
          </p:nvPicPr>
          <p:blipFill>
            <a:blip r:embed="rId2">
              <a:alphaModFix/>
            </a:blip>
            <a:stretch>
              <a:fillRect/>
            </a:stretch>
          </p:blipFill>
          <p:spPr>
            <a:xfrm>
              <a:off x="695947" y="1632710"/>
              <a:ext cx="6452974" cy="4542351"/>
            </a:xfrm>
            <a:prstGeom prst="rect">
              <a:avLst/>
            </a:prstGeom>
            <a:noFill/>
            <a:ln>
              <a:noFill/>
            </a:ln>
          </p:spPr>
        </p:pic>
        <p:sp>
          <p:nvSpPr>
            <p:cNvPr id="19" name="Google Shape;218;g27b0b8b3cd2_0_47">
              <a:extLst>
                <a:ext uri="{FF2B5EF4-FFF2-40B4-BE49-F238E27FC236}">
                  <a16:creationId xmlns:a16="http://schemas.microsoft.com/office/drawing/2014/main" id="{8697D0EF-059F-6C58-CDE1-32857CF6BFE4}"/>
                </a:ext>
              </a:extLst>
            </p:cNvPr>
            <p:cNvSpPr txBox="1"/>
            <p:nvPr/>
          </p:nvSpPr>
          <p:spPr>
            <a:xfrm>
              <a:off x="2478105" y="1925112"/>
              <a:ext cx="48482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②</a:t>
              </a:r>
              <a:endParaRPr dirty="0"/>
            </a:p>
          </p:txBody>
        </p:sp>
        <p:cxnSp>
          <p:nvCxnSpPr>
            <p:cNvPr id="20" name="Google Shape;219;g27b0b8b3cd2_0_47">
              <a:extLst>
                <a:ext uri="{FF2B5EF4-FFF2-40B4-BE49-F238E27FC236}">
                  <a16:creationId xmlns:a16="http://schemas.microsoft.com/office/drawing/2014/main" id="{49E7840D-FBFE-F0DE-E18E-38D180BBF4FA}"/>
                </a:ext>
              </a:extLst>
            </p:cNvPr>
            <p:cNvCxnSpPr/>
            <p:nvPr/>
          </p:nvCxnSpPr>
          <p:spPr>
            <a:xfrm flipH="1">
              <a:off x="2203785" y="2186860"/>
              <a:ext cx="302400" cy="189000"/>
            </a:xfrm>
            <a:prstGeom prst="straightConnector1">
              <a:avLst/>
            </a:prstGeom>
            <a:noFill/>
            <a:ln w="9525" cap="flat" cmpd="sng">
              <a:solidFill>
                <a:schemeClr val="dk1"/>
              </a:solidFill>
              <a:prstDash val="solid"/>
              <a:round/>
              <a:headEnd type="none" w="med" len="med"/>
              <a:tailEnd type="triangle" w="med" len="med"/>
            </a:ln>
          </p:spPr>
        </p:cxnSp>
        <p:sp>
          <p:nvSpPr>
            <p:cNvPr id="22" name="Google Shape;220;g27b0b8b3cd2_0_47">
              <a:extLst>
                <a:ext uri="{FF2B5EF4-FFF2-40B4-BE49-F238E27FC236}">
                  <a16:creationId xmlns:a16="http://schemas.microsoft.com/office/drawing/2014/main" id="{C3D8DA4C-5AF6-3ED1-D384-AD3F644ACD48}"/>
                </a:ext>
              </a:extLst>
            </p:cNvPr>
            <p:cNvSpPr txBox="1"/>
            <p:nvPr/>
          </p:nvSpPr>
          <p:spPr>
            <a:xfrm>
              <a:off x="734000" y="5055610"/>
              <a:ext cx="41081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①</a:t>
              </a:r>
              <a:endParaRPr dirty="0"/>
            </a:p>
          </p:txBody>
        </p:sp>
        <p:cxnSp>
          <p:nvCxnSpPr>
            <p:cNvPr id="23" name="Google Shape;221;g27b0b8b3cd2_0_47">
              <a:extLst>
                <a:ext uri="{FF2B5EF4-FFF2-40B4-BE49-F238E27FC236}">
                  <a16:creationId xmlns:a16="http://schemas.microsoft.com/office/drawing/2014/main" id="{67A0D9FA-D0A7-51F1-C152-B51FBEF1EB07}"/>
                </a:ext>
              </a:extLst>
            </p:cNvPr>
            <p:cNvCxnSpPr/>
            <p:nvPr/>
          </p:nvCxnSpPr>
          <p:spPr>
            <a:xfrm rot="10800000" flipH="1">
              <a:off x="1144810" y="5129235"/>
              <a:ext cx="529500" cy="68100"/>
            </a:xfrm>
            <a:prstGeom prst="straightConnector1">
              <a:avLst/>
            </a:prstGeom>
            <a:noFill/>
            <a:ln w="9525" cap="flat" cmpd="sng">
              <a:solidFill>
                <a:schemeClr val="dk1"/>
              </a:solidFill>
              <a:prstDash val="solid"/>
              <a:round/>
              <a:headEnd type="none" w="med" len="med"/>
              <a:tailEnd type="triangle" w="med" len="med"/>
            </a:ln>
          </p:spPr>
        </p:cxnSp>
        <p:sp>
          <p:nvSpPr>
            <p:cNvPr id="24" name="Google Shape;222;g27b0b8b3cd2_0_47">
              <a:extLst>
                <a:ext uri="{FF2B5EF4-FFF2-40B4-BE49-F238E27FC236}">
                  <a16:creationId xmlns:a16="http://schemas.microsoft.com/office/drawing/2014/main" id="{A6613FAE-0650-17B9-B8E6-54B495F46B1B}"/>
                </a:ext>
              </a:extLst>
            </p:cNvPr>
            <p:cNvSpPr txBox="1"/>
            <p:nvPr/>
          </p:nvSpPr>
          <p:spPr>
            <a:xfrm>
              <a:off x="3187960" y="3334335"/>
              <a:ext cx="18606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③</a:t>
              </a:r>
              <a:endParaRPr dirty="0"/>
            </a:p>
          </p:txBody>
        </p:sp>
        <p:cxnSp>
          <p:nvCxnSpPr>
            <p:cNvPr id="25" name="Google Shape;223;g27b0b8b3cd2_0_47">
              <a:extLst>
                <a:ext uri="{FF2B5EF4-FFF2-40B4-BE49-F238E27FC236}">
                  <a16:creationId xmlns:a16="http://schemas.microsoft.com/office/drawing/2014/main" id="{578671AF-32A2-EA34-4821-840D6A715E47}"/>
                </a:ext>
              </a:extLst>
            </p:cNvPr>
            <p:cNvCxnSpPr>
              <a:stCxn id="24" idx="0"/>
            </p:cNvCxnSpPr>
            <p:nvPr/>
          </p:nvCxnSpPr>
          <p:spPr>
            <a:xfrm flipV="1">
              <a:off x="4118260" y="2965935"/>
              <a:ext cx="460500" cy="368400"/>
            </a:xfrm>
            <a:prstGeom prst="straightConnector1">
              <a:avLst/>
            </a:prstGeom>
            <a:noFill/>
            <a:ln w="9525" cap="flat" cmpd="sng">
              <a:solidFill>
                <a:schemeClr val="dk1"/>
              </a:solidFill>
              <a:prstDash val="solid"/>
              <a:round/>
              <a:headEnd type="none" w="med" len="med"/>
              <a:tailEnd type="triangle" w="med" len="med"/>
            </a:ln>
          </p:spPr>
        </p:cxnSp>
        <p:cxnSp>
          <p:nvCxnSpPr>
            <p:cNvPr id="26" name="Google Shape;224;g27b0b8b3cd2_0_47">
              <a:extLst>
                <a:ext uri="{FF2B5EF4-FFF2-40B4-BE49-F238E27FC236}">
                  <a16:creationId xmlns:a16="http://schemas.microsoft.com/office/drawing/2014/main" id="{5BA5C71E-6CA2-4801-C69B-0E6A932166D2}"/>
                </a:ext>
              </a:extLst>
            </p:cNvPr>
            <p:cNvCxnSpPr>
              <a:stCxn id="24" idx="0"/>
            </p:cNvCxnSpPr>
            <p:nvPr/>
          </p:nvCxnSpPr>
          <p:spPr>
            <a:xfrm flipH="1" flipV="1">
              <a:off x="3684760" y="2992635"/>
              <a:ext cx="433500" cy="341700"/>
            </a:xfrm>
            <a:prstGeom prst="straightConnector1">
              <a:avLst/>
            </a:prstGeom>
            <a:noFill/>
            <a:ln w="9525" cap="flat" cmpd="sng">
              <a:solidFill>
                <a:schemeClr val="dk1"/>
              </a:solidFill>
              <a:prstDash val="solid"/>
              <a:round/>
              <a:headEnd type="none" w="med" len="med"/>
              <a:tailEnd type="triangle" w="med" len="med"/>
            </a:ln>
          </p:spPr>
        </p:cxnSp>
        <p:sp>
          <p:nvSpPr>
            <p:cNvPr id="27" name="Google Shape;225;g27b0b8b3cd2_0_47">
              <a:extLst>
                <a:ext uri="{FF2B5EF4-FFF2-40B4-BE49-F238E27FC236}">
                  <a16:creationId xmlns:a16="http://schemas.microsoft.com/office/drawing/2014/main" id="{46D2F52D-DD1A-852F-A871-EA3E12767DFC}"/>
                </a:ext>
              </a:extLst>
            </p:cNvPr>
            <p:cNvSpPr txBox="1"/>
            <p:nvPr/>
          </p:nvSpPr>
          <p:spPr>
            <a:xfrm>
              <a:off x="6662623" y="3287317"/>
              <a:ext cx="4605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④</a:t>
              </a:r>
              <a:endParaRPr dirty="0"/>
            </a:p>
          </p:txBody>
        </p:sp>
        <p:cxnSp>
          <p:nvCxnSpPr>
            <p:cNvPr id="28" name="Google Shape;226;g27b0b8b3cd2_0_47">
              <a:extLst>
                <a:ext uri="{FF2B5EF4-FFF2-40B4-BE49-F238E27FC236}">
                  <a16:creationId xmlns:a16="http://schemas.microsoft.com/office/drawing/2014/main" id="{A8125483-3D58-FA5D-A37D-722CD5CA1374}"/>
                </a:ext>
              </a:extLst>
            </p:cNvPr>
            <p:cNvCxnSpPr/>
            <p:nvPr/>
          </p:nvCxnSpPr>
          <p:spPr>
            <a:xfrm flipH="1">
              <a:off x="6250435" y="3518135"/>
              <a:ext cx="506700" cy="325200"/>
            </a:xfrm>
            <a:prstGeom prst="straightConnector1">
              <a:avLst/>
            </a:prstGeom>
            <a:noFill/>
            <a:ln w="9525" cap="flat" cmpd="sng">
              <a:solidFill>
                <a:schemeClr val="dk1"/>
              </a:solidFill>
              <a:prstDash val="solid"/>
              <a:round/>
              <a:headEnd type="none" w="med" len="med"/>
              <a:tailEnd type="triangle" w="med" len="med"/>
            </a:ln>
          </p:spPr>
        </p:cxnSp>
        <p:sp>
          <p:nvSpPr>
            <p:cNvPr id="29" name="Google Shape;227;g27b0b8b3cd2_0_47">
              <a:extLst>
                <a:ext uri="{FF2B5EF4-FFF2-40B4-BE49-F238E27FC236}">
                  <a16:creationId xmlns:a16="http://schemas.microsoft.com/office/drawing/2014/main" id="{344BE661-B0B0-2370-416B-5E12837ABCCD}"/>
                </a:ext>
              </a:extLst>
            </p:cNvPr>
            <p:cNvSpPr txBox="1"/>
            <p:nvPr/>
          </p:nvSpPr>
          <p:spPr>
            <a:xfrm>
              <a:off x="4533385" y="4129972"/>
              <a:ext cx="189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t>安定した落下</a:t>
              </a:r>
              <a:endParaRPr/>
            </a:p>
          </p:txBody>
        </p:sp>
      </p:grpSp>
      <p:sp>
        <p:nvSpPr>
          <p:cNvPr id="33" name="タイトル 1">
            <a:extLst>
              <a:ext uri="{FF2B5EF4-FFF2-40B4-BE49-F238E27FC236}">
                <a16:creationId xmlns:a16="http://schemas.microsoft.com/office/drawing/2014/main" id="{E41E24B7-827D-7FCB-7BEF-8C552D6E3511}"/>
              </a:ext>
            </a:extLst>
          </p:cNvPr>
          <p:cNvSpPr>
            <a:spLocks noGrp="1"/>
          </p:cNvSpPr>
          <p:nvPr>
            <p:ph type="title"/>
          </p:nvPr>
        </p:nvSpPr>
        <p:spPr>
          <a:xfrm>
            <a:off x="838200" y="31906"/>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結果－ゴミ袋</a:t>
            </a:r>
            <a:r>
              <a:rPr lang="en-US" altLang="ja-JP" u="sng" dirty="0">
                <a:latin typeface="UD デジタル 教科書体 NP-B" panose="02020700000000000000" pitchFamily="18" charset="-128"/>
                <a:ea typeface="UD デジタル 教科書体 NP-B" panose="02020700000000000000" pitchFamily="18" charset="-128"/>
              </a:rPr>
              <a:t>(</a:t>
            </a:r>
            <a:r>
              <a:rPr lang="ja-JP" altLang="en-US" u="sng" dirty="0">
                <a:latin typeface="UD デジタル 教科書体 NP-B" panose="02020700000000000000" pitchFamily="18" charset="-128"/>
                <a:ea typeface="UD デジタル 教科書体 NP-B" panose="02020700000000000000" pitchFamily="18" charset="-128"/>
              </a:rPr>
              <a:t>低密度ポリエチレン</a:t>
            </a:r>
            <a:r>
              <a:rPr lang="en-US" altLang="ja-JP" u="sng" dirty="0">
                <a:latin typeface="UD デジタル 教科書体 NP-B" panose="02020700000000000000" pitchFamily="18" charset="-128"/>
                <a:ea typeface="UD デジタル 教科書体 NP-B" panose="02020700000000000000" pitchFamily="18" charset="-128"/>
              </a:rPr>
              <a:t>)</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1839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結果－コスチュームサテン</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17</a:t>
            </a:fld>
            <a:endParaRPr kumimoji="1" lang="ja-JP" altLang="en-US"/>
          </a:p>
        </p:txBody>
      </p:sp>
      <p:sp>
        <p:nvSpPr>
          <p:cNvPr id="7" name="テキスト ボックス 6">
            <a:extLst>
              <a:ext uri="{FF2B5EF4-FFF2-40B4-BE49-F238E27FC236}">
                <a16:creationId xmlns:a16="http://schemas.microsoft.com/office/drawing/2014/main" id="{3DEFD646-7DFC-6B52-00A2-4BDCE136A870}"/>
              </a:ext>
            </a:extLst>
          </p:cNvPr>
          <p:cNvSpPr txBox="1"/>
          <p:nvPr/>
        </p:nvSpPr>
        <p:spPr>
          <a:xfrm>
            <a:off x="3627118" y="1996966"/>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lang="en-US" altLang="ja-JP" dirty="0">
                <a:latin typeface="UD デジタル 教科書体 N-B" panose="02020700000000000000" pitchFamily="17" charset="-128"/>
                <a:ea typeface="UD デジタル 教科書体 N-B" panose="02020700000000000000" pitchFamily="17" charset="-128"/>
              </a:rPr>
              <a:t>4</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コスチュームサテン</a:t>
            </a:r>
            <a:r>
              <a:rPr kumimoji="1" lang="ja-JP" altLang="en-US" dirty="0">
                <a:latin typeface="UD デジタル 教科書体 N-B" panose="02020700000000000000" pitchFamily="17" charset="-128"/>
                <a:ea typeface="UD デジタル 教科書体 N-B" panose="02020700000000000000" pitchFamily="17" charset="-128"/>
              </a:rPr>
              <a:t>の実験結果</a:t>
            </a:r>
          </a:p>
        </p:txBody>
      </p:sp>
      <p:graphicFrame>
        <p:nvGraphicFramePr>
          <p:cNvPr id="5" name="Google Shape;235;p11">
            <a:extLst>
              <a:ext uri="{FF2B5EF4-FFF2-40B4-BE49-F238E27FC236}">
                <a16:creationId xmlns:a16="http://schemas.microsoft.com/office/drawing/2014/main" id="{A88B340C-52B3-D4B0-A736-0A1C028264A9}"/>
              </a:ext>
            </a:extLst>
          </p:cNvPr>
          <p:cNvGraphicFramePr/>
          <p:nvPr>
            <p:extLst>
              <p:ext uri="{D42A27DB-BD31-4B8C-83A1-F6EECF244321}">
                <p14:modId xmlns:p14="http://schemas.microsoft.com/office/powerpoint/2010/main" val="3231386520"/>
              </p:ext>
            </p:extLst>
          </p:nvPr>
        </p:nvGraphicFramePr>
        <p:xfrm>
          <a:off x="873758" y="2455617"/>
          <a:ext cx="10444480" cy="3135804"/>
        </p:xfrm>
        <a:graphic>
          <a:graphicData uri="http://schemas.openxmlformats.org/drawingml/2006/table">
            <a:tbl>
              <a:tblPr>
                <a:noFill/>
              </a:tblPr>
              <a:tblGrid>
                <a:gridCol w="617757">
                  <a:extLst>
                    <a:ext uri="{9D8B030D-6E8A-4147-A177-3AD203B41FA5}">
                      <a16:colId xmlns:a16="http://schemas.microsoft.com/office/drawing/2014/main" val="20000"/>
                    </a:ext>
                  </a:extLst>
                </a:gridCol>
                <a:gridCol w="2712800">
                  <a:extLst>
                    <a:ext uri="{9D8B030D-6E8A-4147-A177-3AD203B41FA5}">
                      <a16:colId xmlns:a16="http://schemas.microsoft.com/office/drawing/2014/main" val="20001"/>
                    </a:ext>
                  </a:extLst>
                </a:gridCol>
                <a:gridCol w="2814570">
                  <a:extLst>
                    <a:ext uri="{9D8B030D-6E8A-4147-A177-3AD203B41FA5}">
                      <a16:colId xmlns:a16="http://schemas.microsoft.com/office/drawing/2014/main" val="20002"/>
                    </a:ext>
                  </a:extLst>
                </a:gridCol>
                <a:gridCol w="1792373">
                  <a:extLst>
                    <a:ext uri="{9D8B030D-6E8A-4147-A177-3AD203B41FA5}">
                      <a16:colId xmlns:a16="http://schemas.microsoft.com/office/drawing/2014/main" val="20003"/>
                    </a:ext>
                  </a:extLst>
                </a:gridCol>
                <a:gridCol w="2506980">
                  <a:extLst>
                    <a:ext uri="{9D8B030D-6E8A-4147-A177-3AD203B41FA5}">
                      <a16:colId xmlns:a16="http://schemas.microsoft.com/office/drawing/2014/main" val="20004"/>
                    </a:ext>
                  </a:extLst>
                </a:gridCol>
              </a:tblGrid>
              <a:tr h="238125">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回目</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パラシュートの開傘の様子</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制限区域内での降下の様子</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着地衝撃</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目標地点からの距離</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238125">
                <a:tc>
                  <a:txBody>
                    <a:bodyPr/>
                    <a:lstStyle/>
                    <a:p>
                      <a:pPr marL="0" lvl="0" indent="0" algn="ctr" rtl="0">
                        <a:lnSpc>
                          <a:spcPct val="115000"/>
                        </a:lnSpc>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1〇</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降下直後、開傘。</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ほぼ垂直方向に降下。</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3.43G</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1220mm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降下直後、開傘。</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ほぼ垂直方向に降下。</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1.83G</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1070mm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3</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5階付近で開傘。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4階の柵に引っかかった。</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ja" sz="1600">
                          <a:solidFill>
                            <a:schemeClr val="dk1"/>
                          </a:solidFill>
                          <a:latin typeface="UD デジタル 教科書体 N-B" panose="02020700000000000000" pitchFamily="17" charset="-128"/>
                          <a:ea typeface="UD デジタル 教科書体 N-B" panose="02020700000000000000" pitchFamily="17" charset="-128"/>
                        </a:rPr>
                        <a:t>計測できず</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計測できず</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4</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降下直後、開傘。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2階の柵に引っかかった。</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ja" sz="1600">
                          <a:solidFill>
                            <a:schemeClr val="dk1"/>
                          </a:solidFill>
                          <a:latin typeface="UD デジタル 教科書体 N-B" panose="02020700000000000000" pitchFamily="17" charset="-128"/>
                          <a:ea typeface="UD デジタル 教科書体 N-B" panose="02020700000000000000" pitchFamily="17" charset="-128"/>
                        </a:rPr>
                        <a:t>計測できず</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ja" sz="1600" dirty="0">
                          <a:solidFill>
                            <a:schemeClr val="dk1"/>
                          </a:solidFill>
                          <a:latin typeface="UD デジタル 教科書体 N-B" panose="02020700000000000000" pitchFamily="17" charset="-128"/>
                          <a:ea typeface="UD デジタル 教科書体 N-B" panose="02020700000000000000" pitchFamily="17" charset="-128"/>
                        </a:rPr>
                        <a:t>計測できず</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5</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降下直後、開傘。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4階の壁に接触。</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2.08G</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1580mm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38125">
                <a:tc gridSpan="2">
                  <a:txBody>
                    <a:bodyPr/>
                    <a:lstStyle/>
                    <a:p>
                      <a:pPr marL="0" lvl="0" indent="0" algn="ctr" rtl="0">
                        <a:lnSpc>
                          <a:spcPct val="115000"/>
                        </a:lnSpc>
                        <a:spcBef>
                          <a:spcPts val="0"/>
                        </a:spcBef>
                        <a:spcAft>
                          <a:spcPts val="0"/>
                        </a:spcAft>
                        <a:buNone/>
                      </a:pP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ja-JP"/>
                    </a:p>
                  </a:txBody>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平均値</a:t>
                      </a:r>
                      <a:endParaRPr sz="1600" b="1">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2.45G</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1290mm</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5235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12348"/>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結果－コスチュームサテン</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18</a:t>
            </a:fld>
            <a:endParaRPr kumimoji="1" lang="ja-JP" altLang="en-US"/>
          </a:p>
        </p:txBody>
      </p:sp>
      <p:sp>
        <p:nvSpPr>
          <p:cNvPr id="3" name="テキスト ボックス 2">
            <a:extLst>
              <a:ext uri="{FF2B5EF4-FFF2-40B4-BE49-F238E27FC236}">
                <a16:creationId xmlns:a16="http://schemas.microsoft.com/office/drawing/2014/main" id="{8174227B-D3CF-B1CA-6E91-F2E7F436AEA7}"/>
              </a:ext>
            </a:extLst>
          </p:cNvPr>
          <p:cNvSpPr txBox="1"/>
          <p:nvPr/>
        </p:nvSpPr>
        <p:spPr>
          <a:xfrm>
            <a:off x="838200" y="1337912"/>
            <a:ext cx="3263283"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落下地点分布 </a:t>
            </a:r>
            <a:r>
              <a:rPr kumimoji="1" lang="en-US" altLang="ja-JP" sz="2800" dirty="0">
                <a:latin typeface="UD デジタル 教科書体 N-B" panose="02020700000000000000" pitchFamily="17" charset="-128"/>
                <a:ea typeface="UD デジタル 教科書体 N-B" panose="02020700000000000000" pitchFamily="17" charset="-128"/>
              </a:rPr>
              <a:t>[mm]</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8E09CC48-BE10-1CD0-385D-0E85BD05A6AB}"/>
              </a:ext>
            </a:extLst>
          </p:cNvPr>
          <p:cNvSpPr txBox="1"/>
          <p:nvPr/>
        </p:nvSpPr>
        <p:spPr>
          <a:xfrm>
            <a:off x="3468209" y="6356349"/>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10</a:t>
            </a:r>
            <a:r>
              <a:rPr kumimoji="1" lang="ja-JP" altLang="en-US" dirty="0">
                <a:latin typeface="UD デジタル 教科書体 N-B" panose="02020700000000000000" pitchFamily="17" charset="-128"/>
                <a:ea typeface="UD デジタル 教科書体 N-B" panose="02020700000000000000" pitchFamily="17" charset="-128"/>
              </a:rPr>
              <a:t>　落下地点分布</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コスチュームサテン</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6" name="Google Shape;248;g27c26b19459_0_15">
            <a:extLst>
              <a:ext uri="{FF2B5EF4-FFF2-40B4-BE49-F238E27FC236}">
                <a16:creationId xmlns:a16="http://schemas.microsoft.com/office/drawing/2014/main" id="{CCFF32FF-03A3-5B6D-5C91-8B764A244864}"/>
              </a:ext>
            </a:extLst>
          </p:cNvPr>
          <p:cNvPicPr preferRelativeResize="0"/>
          <p:nvPr/>
        </p:nvPicPr>
        <p:blipFill rotWithShape="1">
          <a:blip r:embed="rId2">
            <a:alphaModFix/>
          </a:blip>
          <a:srcRect l="13252"/>
          <a:stretch/>
        </p:blipFill>
        <p:spPr>
          <a:xfrm>
            <a:off x="2903565" y="1840528"/>
            <a:ext cx="6384867" cy="4491011"/>
          </a:xfrm>
          <a:prstGeom prst="rect">
            <a:avLst/>
          </a:prstGeom>
          <a:noFill/>
          <a:ln>
            <a:noFill/>
          </a:ln>
        </p:spPr>
      </p:pic>
    </p:spTree>
    <p:extLst>
      <p:ext uri="{BB962C8B-B14F-4D97-AF65-F5344CB8AC3E}">
        <p14:creationId xmlns:p14="http://schemas.microsoft.com/office/powerpoint/2010/main" val="1493228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CF26EE-57EA-BA9A-BB82-DD105B6C0B05}"/>
              </a:ext>
            </a:extLst>
          </p:cNvPr>
          <p:cNvSpPr>
            <a:spLocks noGrp="1"/>
          </p:cNvSpPr>
          <p:nvPr>
            <p:ph type="sldNum" sz="quarter" idx="12"/>
          </p:nvPr>
        </p:nvSpPr>
        <p:spPr/>
        <p:txBody>
          <a:bodyPr/>
          <a:lstStyle/>
          <a:p>
            <a:fld id="{967F9B06-446C-4263-9F74-ADBC2D3214F3}"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94E0EC7A-7459-370E-BB98-D5461589C6BE}"/>
              </a:ext>
            </a:extLst>
          </p:cNvPr>
          <p:cNvSpPr txBox="1"/>
          <p:nvPr/>
        </p:nvSpPr>
        <p:spPr>
          <a:xfrm>
            <a:off x="838200" y="1337912"/>
            <a:ext cx="3598300"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加速度センサの記録</a:t>
            </a:r>
          </a:p>
        </p:txBody>
      </p:sp>
      <p:sp>
        <p:nvSpPr>
          <p:cNvPr id="18" name="Google Shape;185;g27b0b8b3cd2_0_41">
            <a:extLst>
              <a:ext uri="{FF2B5EF4-FFF2-40B4-BE49-F238E27FC236}">
                <a16:creationId xmlns:a16="http://schemas.microsoft.com/office/drawing/2014/main" id="{8EC4A976-EF31-57E5-9C8E-D8AD324A16A2}"/>
              </a:ext>
            </a:extLst>
          </p:cNvPr>
          <p:cNvSpPr txBox="1"/>
          <p:nvPr/>
        </p:nvSpPr>
        <p:spPr>
          <a:xfrm>
            <a:off x="7866875" y="1997285"/>
            <a:ext cx="3786258"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①</a:t>
            </a:r>
            <a:r>
              <a:rPr lang="ja" sz="2400" dirty="0">
                <a:latin typeface="UD デジタル 教科書体 N-B" panose="02020700000000000000" pitchFamily="17" charset="-128"/>
                <a:ea typeface="UD デジタル 教科書体 N-B" panose="02020700000000000000" pitchFamily="17" charset="-128"/>
              </a:rPr>
              <a:t>自由落下区間</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②パラシュートによる開傘衝撃</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③着地（</a:t>
            </a:r>
            <a:r>
              <a:rPr lang="en-US" altLang="ja-JP" sz="2400" dirty="0">
                <a:latin typeface="UD デジタル 教科書体 N-B" panose="02020700000000000000" pitchFamily="17" charset="-128"/>
                <a:ea typeface="UD デジタル 教科書体 N-B" panose="02020700000000000000" pitchFamily="17" charset="-128"/>
              </a:rPr>
              <a:t>3</a:t>
            </a:r>
            <a:r>
              <a:rPr lang="ja-JP" altLang="en-US" sz="2400" dirty="0">
                <a:latin typeface="UD デジタル 教科書体 N-B" panose="02020700000000000000" pitchFamily="17" charset="-128"/>
                <a:ea typeface="UD デジタル 教科書体 N-B" panose="02020700000000000000" pitchFamily="17" charset="-128"/>
              </a:rPr>
              <a:t>回バウンド）</a:t>
            </a:r>
          </a:p>
        </p:txBody>
      </p:sp>
      <p:sp>
        <p:nvSpPr>
          <p:cNvPr id="21" name="テキスト ボックス 20">
            <a:extLst>
              <a:ext uri="{FF2B5EF4-FFF2-40B4-BE49-F238E27FC236}">
                <a16:creationId xmlns:a16="http://schemas.microsoft.com/office/drawing/2014/main" id="{5A633023-EFA7-6952-EA88-0EEA9BB43AE4}"/>
              </a:ext>
            </a:extLst>
          </p:cNvPr>
          <p:cNvSpPr txBox="1"/>
          <p:nvPr/>
        </p:nvSpPr>
        <p:spPr>
          <a:xfrm>
            <a:off x="1808709" y="6175061"/>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11</a:t>
            </a:r>
            <a:r>
              <a:rPr kumimoji="1" lang="ja-JP" altLang="en-US" dirty="0">
                <a:latin typeface="UD デジタル 教科書体 N-B" panose="02020700000000000000" pitchFamily="17" charset="-128"/>
                <a:ea typeface="UD デジタル 教科書体 N-B" panose="02020700000000000000" pitchFamily="17" charset="-128"/>
              </a:rPr>
              <a:t>　加速度データ</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コスチュームサテン</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3" name="タイトル 1">
            <a:extLst>
              <a:ext uri="{FF2B5EF4-FFF2-40B4-BE49-F238E27FC236}">
                <a16:creationId xmlns:a16="http://schemas.microsoft.com/office/drawing/2014/main" id="{E41E24B7-827D-7FCB-7BEF-8C552D6E3511}"/>
              </a:ext>
            </a:extLst>
          </p:cNvPr>
          <p:cNvSpPr>
            <a:spLocks noGrp="1"/>
          </p:cNvSpPr>
          <p:nvPr>
            <p:ph type="title"/>
          </p:nvPr>
        </p:nvSpPr>
        <p:spPr>
          <a:xfrm>
            <a:off x="838200" y="0"/>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結果－コスチュームサテン</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grpSp>
        <p:nvGrpSpPr>
          <p:cNvPr id="17" name="グループ化 16">
            <a:extLst>
              <a:ext uri="{FF2B5EF4-FFF2-40B4-BE49-F238E27FC236}">
                <a16:creationId xmlns:a16="http://schemas.microsoft.com/office/drawing/2014/main" id="{49A25520-6D62-7ED6-CA2E-6296D5A31200}"/>
              </a:ext>
            </a:extLst>
          </p:cNvPr>
          <p:cNvGrpSpPr/>
          <p:nvPr/>
        </p:nvGrpSpPr>
        <p:grpSpPr>
          <a:xfrm>
            <a:off x="538867" y="1976384"/>
            <a:ext cx="6831550" cy="4083425"/>
            <a:chOff x="-197044" y="1976384"/>
            <a:chExt cx="6831550" cy="4083425"/>
          </a:xfrm>
        </p:grpSpPr>
        <p:pic>
          <p:nvPicPr>
            <p:cNvPr id="3" name="Google Shape;255;g27b0b8b3cd2_0_52">
              <a:extLst>
                <a:ext uri="{FF2B5EF4-FFF2-40B4-BE49-F238E27FC236}">
                  <a16:creationId xmlns:a16="http://schemas.microsoft.com/office/drawing/2014/main" id="{D74566F7-7166-DD39-41D5-AD568056CC54}"/>
                </a:ext>
              </a:extLst>
            </p:cNvPr>
            <p:cNvPicPr preferRelativeResize="0"/>
            <p:nvPr/>
          </p:nvPicPr>
          <p:blipFill>
            <a:blip r:embed="rId2">
              <a:alphaModFix/>
            </a:blip>
            <a:stretch>
              <a:fillRect/>
            </a:stretch>
          </p:blipFill>
          <p:spPr>
            <a:xfrm>
              <a:off x="436855" y="1976384"/>
              <a:ext cx="6197651" cy="4083425"/>
            </a:xfrm>
            <a:prstGeom prst="rect">
              <a:avLst/>
            </a:prstGeom>
            <a:noFill/>
            <a:ln>
              <a:noFill/>
            </a:ln>
          </p:spPr>
        </p:pic>
        <p:sp>
          <p:nvSpPr>
            <p:cNvPr id="5" name="Google Shape;256;g27b0b8b3cd2_0_52">
              <a:extLst>
                <a:ext uri="{FF2B5EF4-FFF2-40B4-BE49-F238E27FC236}">
                  <a16:creationId xmlns:a16="http://schemas.microsoft.com/office/drawing/2014/main" id="{186802D6-E1DE-1807-04F3-F6ED8B954E11}"/>
                </a:ext>
              </a:extLst>
            </p:cNvPr>
            <p:cNvSpPr txBox="1"/>
            <p:nvPr/>
          </p:nvSpPr>
          <p:spPr>
            <a:xfrm>
              <a:off x="-197044" y="5267996"/>
              <a:ext cx="102912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①</a:t>
              </a:r>
              <a:endParaRPr dirty="0"/>
            </a:p>
          </p:txBody>
        </p:sp>
        <p:cxnSp>
          <p:nvCxnSpPr>
            <p:cNvPr id="6" name="Google Shape;257;g27b0b8b3cd2_0_52">
              <a:extLst>
                <a:ext uri="{FF2B5EF4-FFF2-40B4-BE49-F238E27FC236}">
                  <a16:creationId xmlns:a16="http://schemas.microsoft.com/office/drawing/2014/main" id="{B5CE6CDC-5929-9616-B5B5-A1D54C71B75C}"/>
                </a:ext>
              </a:extLst>
            </p:cNvPr>
            <p:cNvCxnSpPr>
              <a:cxnSpLocks/>
            </p:cNvCxnSpPr>
            <p:nvPr/>
          </p:nvCxnSpPr>
          <p:spPr>
            <a:xfrm rot="10800000" flipH="1">
              <a:off x="514305" y="5137821"/>
              <a:ext cx="771600" cy="279600"/>
            </a:xfrm>
            <a:prstGeom prst="straightConnector1">
              <a:avLst/>
            </a:prstGeom>
            <a:noFill/>
            <a:ln w="9525" cap="flat" cmpd="sng">
              <a:solidFill>
                <a:schemeClr val="dk1"/>
              </a:solidFill>
              <a:prstDash val="solid"/>
              <a:round/>
              <a:headEnd type="none" w="med" len="med"/>
              <a:tailEnd type="triangle" w="med" len="med"/>
            </a:ln>
          </p:spPr>
        </p:cxnSp>
        <p:sp>
          <p:nvSpPr>
            <p:cNvPr id="7" name="Google Shape;258;g27b0b8b3cd2_0_52">
              <a:extLst>
                <a:ext uri="{FF2B5EF4-FFF2-40B4-BE49-F238E27FC236}">
                  <a16:creationId xmlns:a16="http://schemas.microsoft.com/office/drawing/2014/main" id="{450C380D-BA24-EB36-DC8B-86EE291BB4D7}"/>
                </a:ext>
              </a:extLst>
            </p:cNvPr>
            <p:cNvSpPr txBox="1"/>
            <p:nvPr/>
          </p:nvSpPr>
          <p:spPr>
            <a:xfrm>
              <a:off x="2019530" y="2420596"/>
              <a:ext cx="60422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②</a:t>
              </a:r>
              <a:endParaRPr dirty="0"/>
            </a:p>
          </p:txBody>
        </p:sp>
        <p:cxnSp>
          <p:nvCxnSpPr>
            <p:cNvPr id="8" name="Google Shape;259;g27b0b8b3cd2_0_52">
              <a:extLst>
                <a:ext uri="{FF2B5EF4-FFF2-40B4-BE49-F238E27FC236}">
                  <a16:creationId xmlns:a16="http://schemas.microsoft.com/office/drawing/2014/main" id="{C953CE23-CF25-8CE4-D79A-49407E88A206}"/>
                </a:ext>
              </a:extLst>
            </p:cNvPr>
            <p:cNvCxnSpPr>
              <a:cxnSpLocks/>
            </p:cNvCxnSpPr>
            <p:nvPr/>
          </p:nvCxnSpPr>
          <p:spPr>
            <a:xfrm rot="10800000">
              <a:off x="1542930" y="2467596"/>
              <a:ext cx="559800" cy="120900"/>
            </a:xfrm>
            <a:prstGeom prst="straightConnector1">
              <a:avLst/>
            </a:prstGeom>
            <a:noFill/>
            <a:ln w="9525" cap="flat" cmpd="sng">
              <a:solidFill>
                <a:schemeClr val="dk1"/>
              </a:solidFill>
              <a:prstDash val="solid"/>
              <a:round/>
              <a:headEnd type="none" w="med" len="med"/>
              <a:tailEnd type="triangle" w="med" len="med"/>
            </a:ln>
          </p:spPr>
        </p:cxnSp>
        <p:sp>
          <p:nvSpPr>
            <p:cNvPr id="9" name="Google Shape;260;g27b0b8b3cd2_0_52">
              <a:extLst>
                <a:ext uri="{FF2B5EF4-FFF2-40B4-BE49-F238E27FC236}">
                  <a16:creationId xmlns:a16="http://schemas.microsoft.com/office/drawing/2014/main" id="{ED739CEB-439F-9A45-8122-8694AC56AA2B}"/>
                </a:ext>
              </a:extLst>
            </p:cNvPr>
            <p:cNvSpPr txBox="1"/>
            <p:nvPr/>
          </p:nvSpPr>
          <p:spPr>
            <a:xfrm>
              <a:off x="2542555" y="3957221"/>
              <a:ext cx="18987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a:t>振動を伴う落下</a:t>
              </a:r>
              <a:endParaRPr/>
            </a:p>
          </p:txBody>
        </p:sp>
        <p:sp>
          <p:nvSpPr>
            <p:cNvPr id="10" name="Google Shape;261;g27b0b8b3cd2_0_52">
              <a:extLst>
                <a:ext uri="{FF2B5EF4-FFF2-40B4-BE49-F238E27FC236}">
                  <a16:creationId xmlns:a16="http://schemas.microsoft.com/office/drawing/2014/main" id="{089DF82B-898D-3DA8-FCFF-4A5EB4326B51}"/>
                </a:ext>
              </a:extLst>
            </p:cNvPr>
            <p:cNvSpPr txBox="1"/>
            <p:nvPr/>
          </p:nvSpPr>
          <p:spPr>
            <a:xfrm>
              <a:off x="5882937" y="2236778"/>
              <a:ext cx="60422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③</a:t>
              </a:r>
              <a:endParaRPr dirty="0"/>
            </a:p>
          </p:txBody>
        </p:sp>
        <p:cxnSp>
          <p:nvCxnSpPr>
            <p:cNvPr id="11" name="Google Shape;262;g27b0b8b3cd2_0_52">
              <a:extLst>
                <a:ext uri="{FF2B5EF4-FFF2-40B4-BE49-F238E27FC236}">
                  <a16:creationId xmlns:a16="http://schemas.microsoft.com/office/drawing/2014/main" id="{4D34349C-E125-E6CD-9BF6-39950E4107A0}"/>
                </a:ext>
              </a:extLst>
            </p:cNvPr>
            <p:cNvCxnSpPr>
              <a:cxnSpLocks/>
            </p:cNvCxnSpPr>
            <p:nvPr/>
          </p:nvCxnSpPr>
          <p:spPr>
            <a:xfrm flipH="1">
              <a:off x="5673055" y="2619871"/>
              <a:ext cx="333900" cy="316500"/>
            </a:xfrm>
            <a:prstGeom prst="straightConnector1">
              <a:avLst/>
            </a:prstGeom>
            <a:noFill/>
            <a:ln w="9525" cap="flat" cmpd="sng">
              <a:solidFill>
                <a:schemeClr val="dk1"/>
              </a:solidFill>
              <a:prstDash val="solid"/>
              <a:round/>
              <a:headEnd type="none" w="med" len="med"/>
              <a:tailEnd type="triangle" w="med" len="med"/>
            </a:ln>
          </p:spPr>
        </p:cxnSp>
      </p:grpSp>
    </p:spTree>
    <p:extLst>
      <p:ext uri="{BB962C8B-B14F-4D97-AF65-F5344CB8AC3E}">
        <p14:creationId xmlns:p14="http://schemas.microsoft.com/office/powerpoint/2010/main" val="234642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405B45-E486-CD82-88F3-7459BB0F3763}"/>
              </a:ext>
            </a:extLst>
          </p:cNvPr>
          <p:cNvSpPr>
            <a:spLocks noGrp="1"/>
          </p:cNvSpPr>
          <p:nvPr>
            <p:ph type="title"/>
          </p:nvPr>
        </p:nvSpPr>
        <p:spPr>
          <a:xfrm>
            <a:off x="838200" y="365125"/>
            <a:ext cx="1471047" cy="1060719"/>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目次</a:t>
            </a:r>
          </a:p>
        </p:txBody>
      </p:sp>
      <p:sp>
        <p:nvSpPr>
          <p:cNvPr id="3" name="コンテンツ プレースホルダー 2">
            <a:extLst>
              <a:ext uri="{FF2B5EF4-FFF2-40B4-BE49-F238E27FC236}">
                <a16:creationId xmlns:a16="http://schemas.microsoft.com/office/drawing/2014/main" id="{0F69A752-B4BB-D996-D190-77EA463E7255}"/>
              </a:ext>
            </a:extLst>
          </p:cNvPr>
          <p:cNvSpPr>
            <a:spLocks noGrp="1"/>
          </p:cNvSpPr>
          <p:nvPr>
            <p:ph idx="1"/>
          </p:nvPr>
        </p:nvSpPr>
        <p:spPr/>
        <p:txBody>
          <a:bodyPr>
            <a:normAutofit/>
          </a:bodyPr>
          <a:lstStyle/>
          <a:p>
            <a:pPr marL="0" indent="0">
              <a:buNone/>
            </a:pPr>
            <a:r>
              <a:rPr kumimoji="1" lang="ja-JP" altLang="en-US" sz="3200" dirty="0">
                <a:latin typeface="UD デジタル 教科書体 NP-B" panose="02020700000000000000" pitchFamily="18" charset="-128"/>
                <a:ea typeface="UD デジタル 教科書体 NP-B" panose="02020700000000000000" pitchFamily="18" charset="-128"/>
              </a:rPr>
              <a:t>□ 教材開発の背景・目的</a:t>
            </a:r>
            <a:endParaRPr kumimoji="1"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sz="3200" dirty="0">
                <a:latin typeface="UD デジタル 教科書体 NP-B" panose="02020700000000000000" pitchFamily="18" charset="-128"/>
                <a:ea typeface="UD デジタル 教科書体 NP-B" panose="02020700000000000000" pitchFamily="18" charset="-128"/>
              </a:rPr>
              <a:t>□ 実験内容</a:t>
            </a:r>
            <a:endParaRPr kumimoji="1"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 実験装置</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sz="3200" dirty="0">
                <a:latin typeface="UD デジタル 教科書体 NP-B" panose="02020700000000000000" pitchFamily="18" charset="-128"/>
                <a:ea typeface="UD デジタル 教科書体 NP-B" panose="02020700000000000000" pitchFamily="18" charset="-128"/>
              </a:rPr>
              <a:t>□ 実験結果</a:t>
            </a:r>
          </a:p>
        </p:txBody>
      </p:sp>
      <p:sp>
        <p:nvSpPr>
          <p:cNvPr id="4" name="スライド番号プレースホルダー 3">
            <a:extLst>
              <a:ext uri="{FF2B5EF4-FFF2-40B4-BE49-F238E27FC236}">
                <a16:creationId xmlns:a16="http://schemas.microsoft.com/office/drawing/2014/main" id="{0FD0A59C-02CE-347D-A59C-3F1102777F36}"/>
              </a:ext>
            </a:extLst>
          </p:cNvPr>
          <p:cNvSpPr>
            <a:spLocks noGrp="1"/>
          </p:cNvSpPr>
          <p:nvPr>
            <p:ph type="sldNum" sz="quarter" idx="12"/>
          </p:nvPr>
        </p:nvSpPr>
        <p:spPr/>
        <p:txBody>
          <a:bodyPr/>
          <a:lstStyle/>
          <a:p>
            <a:fld id="{967F9B06-446C-4263-9F74-ADBC2D3214F3}" type="slidenum">
              <a:rPr kumimoji="1" lang="ja-JP" altLang="en-US" smtClean="0"/>
              <a:t>2</a:t>
            </a:fld>
            <a:endParaRPr kumimoji="1" lang="ja-JP" altLang="en-US"/>
          </a:p>
        </p:txBody>
      </p:sp>
    </p:spTree>
    <p:extLst>
      <p:ext uri="{BB962C8B-B14F-4D97-AF65-F5344CB8AC3E}">
        <p14:creationId xmlns:p14="http://schemas.microsoft.com/office/powerpoint/2010/main" val="50182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結果－コスチュームベロア</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20</a:t>
            </a:fld>
            <a:endParaRPr kumimoji="1" lang="ja-JP" altLang="en-US"/>
          </a:p>
        </p:txBody>
      </p:sp>
      <p:sp>
        <p:nvSpPr>
          <p:cNvPr id="7" name="テキスト ボックス 6">
            <a:extLst>
              <a:ext uri="{FF2B5EF4-FFF2-40B4-BE49-F238E27FC236}">
                <a16:creationId xmlns:a16="http://schemas.microsoft.com/office/drawing/2014/main" id="{3DEFD646-7DFC-6B52-00A2-4BDCE136A870}"/>
              </a:ext>
            </a:extLst>
          </p:cNvPr>
          <p:cNvSpPr txBox="1"/>
          <p:nvPr/>
        </p:nvSpPr>
        <p:spPr>
          <a:xfrm>
            <a:off x="3627118" y="1968725"/>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kumimoji="1" lang="en-US" altLang="ja-JP" dirty="0">
                <a:latin typeface="UD デジタル 教科書体 N-B" panose="02020700000000000000" pitchFamily="17" charset="-128"/>
                <a:ea typeface="UD デジタル 教科書体 N-B" panose="02020700000000000000" pitchFamily="17" charset="-128"/>
              </a:rPr>
              <a:t>5</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コスチュームベロア</a:t>
            </a:r>
            <a:r>
              <a:rPr kumimoji="1" lang="ja-JP" altLang="en-US" dirty="0">
                <a:latin typeface="UD デジタル 教科書体 N-B" panose="02020700000000000000" pitchFamily="17" charset="-128"/>
                <a:ea typeface="UD デジタル 教科書体 N-B" panose="02020700000000000000" pitchFamily="17" charset="-128"/>
              </a:rPr>
              <a:t>の実験結果</a:t>
            </a:r>
          </a:p>
        </p:txBody>
      </p:sp>
      <p:graphicFrame>
        <p:nvGraphicFramePr>
          <p:cNvPr id="3" name="Google Shape;270;p12">
            <a:extLst>
              <a:ext uri="{FF2B5EF4-FFF2-40B4-BE49-F238E27FC236}">
                <a16:creationId xmlns:a16="http://schemas.microsoft.com/office/drawing/2014/main" id="{383E6AEB-63B0-D886-C501-30F442F381D9}"/>
              </a:ext>
            </a:extLst>
          </p:cNvPr>
          <p:cNvGraphicFramePr/>
          <p:nvPr>
            <p:extLst>
              <p:ext uri="{D42A27DB-BD31-4B8C-83A1-F6EECF244321}">
                <p14:modId xmlns:p14="http://schemas.microsoft.com/office/powerpoint/2010/main" val="2095458570"/>
              </p:ext>
            </p:extLst>
          </p:nvPr>
        </p:nvGraphicFramePr>
        <p:xfrm>
          <a:off x="1247138" y="2451295"/>
          <a:ext cx="9697720" cy="3427039"/>
        </p:xfrm>
        <a:graphic>
          <a:graphicData uri="http://schemas.openxmlformats.org/drawingml/2006/table">
            <a:tbl>
              <a:tblPr>
                <a:noFill/>
              </a:tblPr>
              <a:tblGrid>
                <a:gridCol w="692962">
                  <a:extLst>
                    <a:ext uri="{9D8B030D-6E8A-4147-A177-3AD203B41FA5}">
                      <a16:colId xmlns:a16="http://schemas.microsoft.com/office/drawing/2014/main" val="20000"/>
                    </a:ext>
                  </a:extLst>
                </a:gridCol>
                <a:gridCol w="2677868">
                  <a:extLst>
                    <a:ext uri="{9D8B030D-6E8A-4147-A177-3AD203B41FA5}">
                      <a16:colId xmlns:a16="http://schemas.microsoft.com/office/drawing/2014/main" val="20001"/>
                    </a:ext>
                  </a:extLst>
                </a:gridCol>
                <a:gridCol w="2513149">
                  <a:extLst>
                    <a:ext uri="{9D8B030D-6E8A-4147-A177-3AD203B41FA5}">
                      <a16:colId xmlns:a16="http://schemas.microsoft.com/office/drawing/2014/main" val="20002"/>
                    </a:ext>
                  </a:extLst>
                </a:gridCol>
                <a:gridCol w="1524694">
                  <a:extLst>
                    <a:ext uri="{9D8B030D-6E8A-4147-A177-3AD203B41FA5}">
                      <a16:colId xmlns:a16="http://schemas.microsoft.com/office/drawing/2014/main" val="20003"/>
                    </a:ext>
                  </a:extLst>
                </a:gridCol>
                <a:gridCol w="2289047">
                  <a:extLst>
                    <a:ext uri="{9D8B030D-6E8A-4147-A177-3AD203B41FA5}">
                      <a16:colId xmlns:a16="http://schemas.microsoft.com/office/drawing/2014/main" val="20004"/>
                    </a:ext>
                  </a:extLst>
                </a:gridCol>
              </a:tblGrid>
              <a:tr h="238125">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回目</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パラシュートの開傘の様子</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制限区域内での降下の様子</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着地衝撃</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目標地点からの距離</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457200">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1〇</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4階付近で開傘。</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速いスピードで降下。地面に衝突した際、機体転倒。</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2.65G</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905mm</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開傘しなかった。</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激しく地面に衝突。</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計測できず※</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500mm</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6250">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3</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5階付近で不完全に開傘し、</a:t>
                      </a:r>
                      <a:endParaRPr sz="1600">
                        <a:latin typeface="UD デジタル 教科書体 N-B" panose="02020700000000000000" pitchFamily="17" charset="-128"/>
                        <a:ea typeface="UD デジタル 教科書体 N-B" panose="02020700000000000000" pitchFamily="17" charset="-128"/>
                      </a:endParaRPr>
                    </a:p>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3階付近で完全に開傘。</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サテンよりは速いスピードで、ほぼ垂直方向に降下。</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1.84G</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810mm</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6250">
                <a:tc gridSpan="2">
                  <a:txBody>
                    <a:bodyPr/>
                    <a:lstStyle/>
                    <a:p>
                      <a:pPr marL="0" lvl="0" indent="0" algn="ctr" rtl="0">
                        <a:lnSpc>
                          <a:spcPct val="115000"/>
                        </a:lnSpc>
                        <a:spcBef>
                          <a:spcPts val="0"/>
                        </a:spcBef>
                        <a:spcAft>
                          <a:spcPts val="0"/>
                        </a:spcAft>
                        <a:buNone/>
                      </a:pP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ja-JP"/>
                    </a:p>
                  </a:txBody>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平均値</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b="1">
                          <a:latin typeface="UD デジタル 教科書体 N-B" panose="02020700000000000000" pitchFamily="17" charset="-128"/>
                          <a:ea typeface="UD デジタル 教科書体 N-B" panose="02020700000000000000" pitchFamily="17" charset="-128"/>
                        </a:rPr>
                        <a:t>2.25G</a:t>
                      </a:r>
                      <a:endParaRPr sz="1600" b="1">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858mm</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 name="Google Shape;271;p12">
            <a:extLst>
              <a:ext uri="{FF2B5EF4-FFF2-40B4-BE49-F238E27FC236}">
                <a16:creationId xmlns:a16="http://schemas.microsoft.com/office/drawing/2014/main" id="{C60BFEBA-209A-0E51-867E-4FE62B7C2850}"/>
              </a:ext>
            </a:extLst>
          </p:cNvPr>
          <p:cNvSpPr txBox="1"/>
          <p:nvPr/>
        </p:nvSpPr>
        <p:spPr>
          <a:xfrm>
            <a:off x="1247138" y="6125532"/>
            <a:ext cx="4941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latin typeface="UD デジタル 教科書体 N-B" panose="02020700000000000000" pitchFamily="17" charset="-128"/>
                <a:ea typeface="UD デジタル 教科書体 N-B" panose="02020700000000000000" pitchFamily="17" charset="-128"/>
              </a:rPr>
              <a:t>※計測範囲（16G）を超過している可能性あり</a:t>
            </a:r>
            <a:endParaRPr>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422567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1024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結果－コスチュームベロア</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21</a:t>
            </a:fld>
            <a:endParaRPr kumimoji="1" lang="ja-JP" altLang="en-US"/>
          </a:p>
        </p:txBody>
      </p:sp>
      <p:sp>
        <p:nvSpPr>
          <p:cNvPr id="3" name="テキスト ボックス 2">
            <a:extLst>
              <a:ext uri="{FF2B5EF4-FFF2-40B4-BE49-F238E27FC236}">
                <a16:creationId xmlns:a16="http://schemas.microsoft.com/office/drawing/2014/main" id="{8174227B-D3CF-B1CA-6E91-F2E7F436AEA7}"/>
              </a:ext>
            </a:extLst>
          </p:cNvPr>
          <p:cNvSpPr txBox="1"/>
          <p:nvPr/>
        </p:nvSpPr>
        <p:spPr>
          <a:xfrm>
            <a:off x="838200" y="1337912"/>
            <a:ext cx="3263283"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落下地点分布 </a:t>
            </a:r>
            <a:r>
              <a:rPr kumimoji="1" lang="en-US" altLang="ja-JP" sz="2800" dirty="0">
                <a:latin typeface="UD デジタル 教科書体 N-B" panose="02020700000000000000" pitchFamily="17" charset="-128"/>
                <a:ea typeface="UD デジタル 教科書体 N-B" panose="02020700000000000000" pitchFamily="17" charset="-128"/>
              </a:rPr>
              <a:t>[mm]</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8E09CC48-BE10-1CD0-385D-0E85BD05A6AB}"/>
              </a:ext>
            </a:extLst>
          </p:cNvPr>
          <p:cNvSpPr txBox="1"/>
          <p:nvPr/>
        </p:nvSpPr>
        <p:spPr>
          <a:xfrm>
            <a:off x="3468209" y="6356349"/>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12</a:t>
            </a:r>
            <a:r>
              <a:rPr kumimoji="1" lang="ja-JP" altLang="en-US" dirty="0">
                <a:latin typeface="UD デジタル 教科書体 N-B" panose="02020700000000000000" pitchFamily="17" charset="-128"/>
                <a:ea typeface="UD デジタル 教科書体 N-B" panose="02020700000000000000" pitchFamily="17" charset="-128"/>
              </a:rPr>
              <a:t>　落下地点分布</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コスチュームベロア</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7" name="Google Shape;284;g27c26b19459_0_22">
            <a:extLst>
              <a:ext uri="{FF2B5EF4-FFF2-40B4-BE49-F238E27FC236}">
                <a16:creationId xmlns:a16="http://schemas.microsoft.com/office/drawing/2014/main" id="{4C659A90-83FA-8354-F5EB-5E61F84F9582}"/>
              </a:ext>
            </a:extLst>
          </p:cNvPr>
          <p:cNvPicPr preferRelativeResize="0"/>
          <p:nvPr/>
        </p:nvPicPr>
        <p:blipFill rotWithShape="1">
          <a:blip r:embed="rId2">
            <a:alphaModFix/>
          </a:blip>
          <a:srcRect l="12965"/>
          <a:stretch/>
        </p:blipFill>
        <p:spPr>
          <a:xfrm>
            <a:off x="2499358" y="1771518"/>
            <a:ext cx="7193281" cy="4580625"/>
          </a:xfrm>
          <a:prstGeom prst="rect">
            <a:avLst/>
          </a:prstGeom>
          <a:noFill/>
          <a:ln>
            <a:noFill/>
          </a:ln>
        </p:spPr>
      </p:pic>
    </p:spTree>
    <p:extLst>
      <p:ext uri="{BB962C8B-B14F-4D97-AF65-F5344CB8AC3E}">
        <p14:creationId xmlns:p14="http://schemas.microsoft.com/office/powerpoint/2010/main" val="3284334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CF26EE-57EA-BA9A-BB82-DD105B6C0B05}"/>
              </a:ext>
            </a:extLst>
          </p:cNvPr>
          <p:cNvSpPr>
            <a:spLocks noGrp="1"/>
          </p:cNvSpPr>
          <p:nvPr>
            <p:ph type="sldNum" sz="quarter" idx="12"/>
          </p:nvPr>
        </p:nvSpPr>
        <p:spPr/>
        <p:txBody>
          <a:bodyPr/>
          <a:lstStyle/>
          <a:p>
            <a:fld id="{967F9B06-446C-4263-9F74-ADBC2D3214F3}" type="slidenum">
              <a:rPr kumimoji="1" lang="ja-JP" altLang="en-US" smtClean="0"/>
              <a:t>22</a:t>
            </a:fld>
            <a:endParaRPr kumimoji="1" lang="ja-JP" altLang="en-US"/>
          </a:p>
        </p:txBody>
      </p:sp>
      <p:sp>
        <p:nvSpPr>
          <p:cNvPr id="2" name="テキスト ボックス 1">
            <a:extLst>
              <a:ext uri="{FF2B5EF4-FFF2-40B4-BE49-F238E27FC236}">
                <a16:creationId xmlns:a16="http://schemas.microsoft.com/office/drawing/2014/main" id="{94E0EC7A-7459-370E-BB98-D5461589C6BE}"/>
              </a:ext>
            </a:extLst>
          </p:cNvPr>
          <p:cNvSpPr txBox="1"/>
          <p:nvPr/>
        </p:nvSpPr>
        <p:spPr>
          <a:xfrm>
            <a:off x="838200" y="1337912"/>
            <a:ext cx="3598300"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加速度センサの記録</a:t>
            </a:r>
          </a:p>
        </p:txBody>
      </p:sp>
      <p:sp>
        <p:nvSpPr>
          <p:cNvPr id="18" name="Google Shape;185;g27b0b8b3cd2_0_41">
            <a:extLst>
              <a:ext uri="{FF2B5EF4-FFF2-40B4-BE49-F238E27FC236}">
                <a16:creationId xmlns:a16="http://schemas.microsoft.com/office/drawing/2014/main" id="{8EC4A976-EF31-57E5-9C8E-D8AD324A16A2}"/>
              </a:ext>
            </a:extLst>
          </p:cNvPr>
          <p:cNvSpPr txBox="1"/>
          <p:nvPr/>
        </p:nvSpPr>
        <p:spPr>
          <a:xfrm>
            <a:off x="7866875" y="1997285"/>
            <a:ext cx="3786258" cy="313929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①</a:t>
            </a:r>
            <a:r>
              <a:rPr lang="ja" sz="2400" dirty="0">
                <a:latin typeface="UD デジタル 教科書体 N-B" panose="02020700000000000000" pitchFamily="17" charset="-128"/>
                <a:ea typeface="UD デジタル 教科書体 N-B" panose="02020700000000000000" pitchFamily="17" charset="-128"/>
              </a:rPr>
              <a:t>自由落下区間</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②パラシュートによる開傘衝撃</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③着地（</a:t>
            </a:r>
            <a:r>
              <a:rPr lang="en-US" altLang="ja-JP" sz="2400" dirty="0">
                <a:latin typeface="UD デジタル 教科書体 N-B" panose="02020700000000000000" pitchFamily="17" charset="-128"/>
                <a:ea typeface="UD デジタル 教科書体 N-B" panose="02020700000000000000" pitchFamily="17" charset="-128"/>
              </a:rPr>
              <a:t>2</a:t>
            </a:r>
            <a:r>
              <a:rPr lang="ja-JP" altLang="en-US" sz="2400" dirty="0">
                <a:latin typeface="UD デジタル 教科書体 N-B" panose="02020700000000000000" pitchFamily="17" charset="-128"/>
                <a:ea typeface="UD デジタル 教科書体 N-B" panose="02020700000000000000" pitchFamily="17" charset="-128"/>
              </a:rPr>
              <a:t>回バウンド）</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④機体転倒</a:t>
            </a:r>
          </a:p>
        </p:txBody>
      </p:sp>
      <p:sp>
        <p:nvSpPr>
          <p:cNvPr id="21" name="テキスト ボックス 20">
            <a:extLst>
              <a:ext uri="{FF2B5EF4-FFF2-40B4-BE49-F238E27FC236}">
                <a16:creationId xmlns:a16="http://schemas.microsoft.com/office/drawing/2014/main" id="{5A633023-EFA7-6952-EA88-0EEA9BB43AE4}"/>
              </a:ext>
            </a:extLst>
          </p:cNvPr>
          <p:cNvSpPr txBox="1"/>
          <p:nvPr/>
        </p:nvSpPr>
        <p:spPr>
          <a:xfrm>
            <a:off x="1808709" y="6236196"/>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13</a:t>
            </a:r>
            <a:r>
              <a:rPr kumimoji="1" lang="ja-JP" altLang="en-US" dirty="0">
                <a:latin typeface="UD デジタル 教科書体 N-B" panose="02020700000000000000" pitchFamily="17" charset="-128"/>
                <a:ea typeface="UD デジタル 教科書体 N-B" panose="02020700000000000000" pitchFamily="17" charset="-128"/>
              </a:rPr>
              <a:t>　加速度データ</a:t>
            </a:r>
            <a:r>
              <a:rPr kumimoji="1" lang="en-US" altLang="ja-JP" dirty="0">
                <a:latin typeface="UD デジタル 教科書体 N-B" panose="02020700000000000000" pitchFamily="17" charset="-128"/>
                <a:ea typeface="UD デジタル 教科書体 N-B" panose="02020700000000000000" pitchFamily="17" charset="-128"/>
              </a:rPr>
              <a:t>(</a:t>
            </a:r>
            <a:r>
              <a:rPr kumimoji="1" lang="ja-JP" altLang="en-US" dirty="0">
                <a:latin typeface="UD デジタル 教科書体 N-B" panose="02020700000000000000" pitchFamily="17" charset="-128"/>
                <a:ea typeface="UD デジタル 教科書体 N-B" panose="02020700000000000000" pitchFamily="17" charset="-128"/>
              </a:rPr>
              <a:t>コスチュームベロア</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3" name="タイトル 1">
            <a:extLst>
              <a:ext uri="{FF2B5EF4-FFF2-40B4-BE49-F238E27FC236}">
                <a16:creationId xmlns:a16="http://schemas.microsoft.com/office/drawing/2014/main" id="{E41E24B7-827D-7FCB-7BEF-8C552D6E3511}"/>
              </a:ext>
            </a:extLst>
          </p:cNvPr>
          <p:cNvSpPr>
            <a:spLocks noGrp="1"/>
          </p:cNvSpPr>
          <p:nvPr>
            <p:ph type="title"/>
          </p:nvPr>
        </p:nvSpPr>
        <p:spPr>
          <a:xfrm>
            <a:off x="838200" y="12349"/>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結果－コスチュームベロア</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grpSp>
        <p:nvGrpSpPr>
          <p:cNvPr id="26" name="グループ化 25">
            <a:extLst>
              <a:ext uri="{FF2B5EF4-FFF2-40B4-BE49-F238E27FC236}">
                <a16:creationId xmlns:a16="http://schemas.microsoft.com/office/drawing/2014/main" id="{96C81333-08C9-7C4C-AEDB-BD41883D6AC5}"/>
              </a:ext>
            </a:extLst>
          </p:cNvPr>
          <p:cNvGrpSpPr/>
          <p:nvPr/>
        </p:nvGrpSpPr>
        <p:grpSpPr>
          <a:xfrm>
            <a:off x="838200" y="1861132"/>
            <a:ext cx="6845275" cy="4335275"/>
            <a:chOff x="-121921" y="485417"/>
            <a:chExt cx="6845275" cy="4335275"/>
          </a:xfrm>
        </p:grpSpPr>
        <p:pic>
          <p:nvPicPr>
            <p:cNvPr id="12" name="Google Shape;290;g27b0b8b3cd2_0_57">
              <a:extLst>
                <a:ext uri="{FF2B5EF4-FFF2-40B4-BE49-F238E27FC236}">
                  <a16:creationId xmlns:a16="http://schemas.microsoft.com/office/drawing/2014/main" id="{05F0CD18-782D-08FE-825A-CF2EEE3CEBDD}"/>
                </a:ext>
              </a:extLst>
            </p:cNvPr>
            <p:cNvPicPr preferRelativeResize="0"/>
            <p:nvPr/>
          </p:nvPicPr>
          <p:blipFill>
            <a:blip r:embed="rId2">
              <a:alphaModFix/>
            </a:blip>
            <a:stretch>
              <a:fillRect/>
            </a:stretch>
          </p:blipFill>
          <p:spPr>
            <a:xfrm>
              <a:off x="56154" y="485417"/>
              <a:ext cx="6667200" cy="4335275"/>
            </a:xfrm>
            <a:prstGeom prst="rect">
              <a:avLst/>
            </a:prstGeom>
            <a:noFill/>
            <a:ln>
              <a:noFill/>
            </a:ln>
          </p:spPr>
        </p:pic>
        <p:sp>
          <p:nvSpPr>
            <p:cNvPr id="13" name="Google Shape;292;g27b0b8b3cd2_0_57">
              <a:extLst>
                <a:ext uri="{FF2B5EF4-FFF2-40B4-BE49-F238E27FC236}">
                  <a16:creationId xmlns:a16="http://schemas.microsoft.com/office/drawing/2014/main" id="{814887BF-BB02-879C-6C71-27D1BA13B686}"/>
                </a:ext>
              </a:extLst>
            </p:cNvPr>
            <p:cNvSpPr txBox="1"/>
            <p:nvPr/>
          </p:nvSpPr>
          <p:spPr>
            <a:xfrm>
              <a:off x="-121921" y="3708087"/>
              <a:ext cx="609601"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①</a:t>
              </a:r>
              <a:endParaRPr dirty="0"/>
            </a:p>
          </p:txBody>
        </p:sp>
        <p:cxnSp>
          <p:nvCxnSpPr>
            <p:cNvPr id="14" name="Google Shape;293;g27b0b8b3cd2_0_57">
              <a:extLst>
                <a:ext uri="{FF2B5EF4-FFF2-40B4-BE49-F238E27FC236}">
                  <a16:creationId xmlns:a16="http://schemas.microsoft.com/office/drawing/2014/main" id="{BD79B606-C9FE-897E-7233-AAA1AABF5D56}"/>
                </a:ext>
              </a:extLst>
            </p:cNvPr>
            <p:cNvCxnSpPr/>
            <p:nvPr/>
          </p:nvCxnSpPr>
          <p:spPr>
            <a:xfrm rot="10800000" flipH="1">
              <a:off x="334926" y="3855805"/>
              <a:ext cx="877500" cy="83100"/>
            </a:xfrm>
            <a:prstGeom prst="straightConnector1">
              <a:avLst/>
            </a:prstGeom>
            <a:noFill/>
            <a:ln w="9525" cap="flat" cmpd="sng">
              <a:solidFill>
                <a:schemeClr val="dk1"/>
              </a:solidFill>
              <a:prstDash val="solid"/>
              <a:round/>
              <a:headEnd type="none" w="med" len="med"/>
              <a:tailEnd type="triangle" w="med" len="med"/>
            </a:ln>
          </p:spPr>
        </p:cxnSp>
        <p:sp>
          <p:nvSpPr>
            <p:cNvPr id="15" name="Google Shape;294;g27b0b8b3cd2_0_57">
              <a:extLst>
                <a:ext uri="{FF2B5EF4-FFF2-40B4-BE49-F238E27FC236}">
                  <a16:creationId xmlns:a16="http://schemas.microsoft.com/office/drawing/2014/main" id="{E1FA29AF-6546-9CB2-4A97-5574E38D7CB4}"/>
                </a:ext>
              </a:extLst>
            </p:cNvPr>
            <p:cNvSpPr txBox="1"/>
            <p:nvPr/>
          </p:nvSpPr>
          <p:spPr>
            <a:xfrm>
              <a:off x="2853701" y="596380"/>
              <a:ext cx="5673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②</a:t>
              </a:r>
              <a:endParaRPr dirty="0"/>
            </a:p>
          </p:txBody>
        </p:sp>
        <p:cxnSp>
          <p:nvCxnSpPr>
            <p:cNvPr id="16" name="Google Shape;295;g27b0b8b3cd2_0_57">
              <a:extLst>
                <a:ext uri="{FF2B5EF4-FFF2-40B4-BE49-F238E27FC236}">
                  <a16:creationId xmlns:a16="http://schemas.microsoft.com/office/drawing/2014/main" id="{5F265782-A3E7-38AC-998B-EAFE95F42A1D}"/>
                </a:ext>
              </a:extLst>
            </p:cNvPr>
            <p:cNvCxnSpPr/>
            <p:nvPr/>
          </p:nvCxnSpPr>
          <p:spPr>
            <a:xfrm flipH="1">
              <a:off x="2384676" y="879555"/>
              <a:ext cx="559800" cy="381600"/>
            </a:xfrm>
            <a:prstGeom prst="straightConnector1">
              <a:avLst/>
            </a:prstGeom>
            <a:noFill/>
            <a:ln w="9525" cap="flat" cmpd="sng">
              <a:solidFill>
                <a:schemeClr val="dk1"/>
              </a:solidFill>
              <a:prstDash val="solid"/>
              <a:round/>
              <a:headEnd type="none" w="med" len="med"/>
              <a:tailEnd type="triangle" w="med" len="med"/>
            </a:ln>
          </p:spPr>
        </p:cxnSp>
        <p:sp>
          <p:nvSpPr>
            <p:cNvPr id="19" name="Google Shape;296;g27b0b8b3cd2_0_57">
              <a:extLst>
                <a:ext uri="{FF2B5EF4-FFF2-40B4-BE49-F238E27FC236}">
                  <a16:creationId xmlns:a16="http://schemas.microsoft.com/office/drawing/2014/main" id="{124860A5-61CD-A0BF-3F52-A7E074367A55}"/>
                </a:ext>
              </a:extLst>
            </p:cNvPr>
            <p:cNvSpPr txBox="1"/>
            <p:nvPr/>
          </p:nvSpPr>
          <p:spPr>
            <a:xfrm>
              <a:off x="2641300" y="2547130"/>
              <a:ext cx="2530139"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dirty="0"/>
                <a:t>振動後，安定した落下</a:t>
              </a:r>
              <a:endParaRPr dirty="0"/>
            </a:p>
          </p:txBody>
        </p:sp>
        <p:sp>
          <p:nvSpPr>
            <p:cNvPr id="20" name="Google Shape;297;g27b0b8b3cd2_0_57">
              <a:extLst>
                <a:ext uri="{FF2B5EF4-FFF2-40B4-BE49-F238E27FC236}">
                  <a16:creationId xmlns:a16="http://schemas.microsoft.com/office/drawing/2014/main" id="{3E831566-F7CA-AE1F-2845-B722A767260A}"/>
                </a:ext>
              </a:extLst>
            </p:cNvPr>
            <p:cNvSpPr txBox="1"/>
            <p:nvPr/>
          </p:nvSpPr>
          <p:spPr>
            <a:xfrm>
              <a:off x="5764603" y="1313194"/>
              <a:ext cx="5673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③</a:t>
              </a:r>
              <a:endParaRPr b="1" dirty="0">
                <a:solidFill>
                  <a:srgbClr val="FF0000"/>
                </a:solidFill>
                <a:highlight>
                  <a:schemeClr val="lt1"/>
                </a:highlight>
              </a:endParaRPr>
            </a:p>
          </p:txBody>
        </p:sp>
        <p:cxnSp>
          <p:nvCxnSpPr>
            <p:cNvPr id="22" name="Google Shape;298;g27b0b8b3cd2_0_57">
              <a:extLst>
                <a:ext uri="{FF2B5EF4-FFF2-40B4-BE49-F238E27FC236}">
                  <a16:creationId xmlns:a16="http://schemas.microsoft.com/office/drawing/2014/main" id="{725DC9D7-8B24-AAF8-C3F9-6445B0606CE5}"/>
                </a:ext>
              </a:extLst>
            </p:cNvPr>
            <p:cNvCxnSpPr/>
            <p:nvPr/>
          </p:nvCxnSpPr>
          <p:spPr>
            <a:xfrm rot="10800000">
              <a:off x="5342251" y="981880"/>
              <a:ext cx="567300" cy="483600"/>
            </a:xfrm>
            <a:prstGeom prst="straightConnector1">
              <a:avLst/>
            </a:prstGeom>
            <a:noFill/>
            <a:ln w="9525" cap="flat" cmpd="sng">
              <a:solidFill>
                <a:schemeClr val="dk1"/>
              </a:solidFill>
              <a:prstDash val="solid"/>
              <a:round/>
              <a:headEnd type="none" w="med" len="med"/>
              <a:tailEnd type="triangle" w="med" len="med"/>
            </a:ln>
          </p:spPr>
        </p:cxnSp>
        <p:sp>
          <p:nvSpPr>
            <p:cNvPr id="23" name="Google Shape;299;g27b0b8b3cd2_0_57">
              <a:extLst>
                <a:ext uri="{FF2B5EF4-FFF2-40B4-BE49-F238E27FC236}">
                  <a16:creationId xmlns:a16="http://schemas.microsoft.com/office/drawing/2014/main" id="{DC630D78-DE6B-41E1-0212-5D448FE87DF5}"/>
                </a:ext>
              </a:extLst>
            </p:cNvPr>
            <p:cNvSpPr txBox="1"/>
            <p:nvPr/>
          </p:nvSpPr>
          <p:spPr>
            <a:xfrm>
              <a:off x="6331903" y="2661049"/>
              <a:ext cx="391451"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④</a:t>
              </a:r>
              <a:endParaRPr dirty="0"/>
            </a:p>
          </p:txBody>
        </p:sp>
        <p:cxnSp>
          <p:nvCxnSpPr>
            <p:cNvPr id="24" name="Google Shape;300;g27b0b8b3cd2_0_57">
              <a:extLst>
                <a:ext uri="{FF2B5EF4-FFF2-40B4-BE49-F238E27FC236}">
                  <a16:creationId xmlns:a16="http://schemas.microsoft.com/office/drawing/2014/main" id="{7EEA1B20-F94A-C368-C7FF-4E5EC7571D6A}"/>
                </a:ext>
              </a:extLst>
            </p:cNvPr>
            <p:cNvCxnSpPr/>
            <p:nvPr/>
          </p:nvCxnSpPr>
          <p:spPr>
            <a:xfrm rot="10800000">
              <a:off x="5706351" y="2653055"/>
              <a:ext cx="687300" cy="181500"/>
            </a:xfrm>
            <a:prstGeom prst="straightConnector1">
              <a:avLst/>
            </a:prstGeom>
            <a:noFill/>
            <a:ln w="9525" cap="flat" cmpd="sng">
              <a:solidFill>
                <a:schemeClr val="dk1"/>
              </a:solidFill>
              <a:prstDash val="solid"/>
              <a:round/>
              <a:headEnd type="none" w="med" len="med"/>
              <a:tailEnd type="triangle" w="med" len="med"/>
            </a:ln>
          </p:spPr>
        </p:cxnSp>
      </p:grpSp>
    </p:spTree>
    <p:extLst>
      <p:ext uri="{BB962C8B-B14F-4D97-AF65-F5344CB8AC3E}">
        <p14:creationId xmlns:p14="http://schemas.microsoft.com/office/powerpoint/2010/main" val="1241304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結果－綿</a:t>
            </a:r>
            <a:r>
              <a:rPr lang="en-US" altLang="ja-JP" u="sng" dirty="0">
                <a:latin typeface="UD デジタル 教科書体 NP-B" panose="02020700000000000000" pitchFamily="18" charset="-128"/>
                <a:ea typeface="UD デジタル 教科書体 NP-B" panose="02020700000000000000" pitchFamily="18" charset="-128"/>
              </a:rPr>
              <a:t>100%</a:t>
            </a:r>
            <a:r>
              <a:rPr lang="ja-JP" altLang="en-US" u="sng" dirty="0">
                <a:latin typeface="UD デジタル 教科書体 NP-B" panose="02020700000000000000" pitchFamily="18" charset="-128"/>
                <a:ea typeface="UD デジタル 教科書体 NP-B" panose="02020700000000000000" pitchFamily="18" charset="-128"/>
              </a:rPr>
              <a:t>ガーゼ</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23</a:t>
            </a:fld>
            <a:endParaRPr kumimoji="1" lang="ja-JP" altLang="en-US"/>
          </a:p>
        </p:txBody>
      </p:sp>
      <p:sp>
        <p:nvSpPr>
          <p:cNvPr id="7" name="テキスト ボックス 6">
            <a:extLst>
              <a:ext uri="{FF2B5EF4-FFF2-40B4-BE49-F238E27FC236}">
                <a16:creationId xmlns:a16="http://schemas.microsoft.com/office/drawing/2014/main" id="{3DEFD646-7DFC-6B52-00A2-4BDCE136A870}"/>
              </a:ext>
            </a:extLst>
          </p:cNvPr>
          <p:cNvSpPr txBox="1"/>
          <p:nvPr/>
        </p:nvSpPr>
        <p:spPr>
          <a:xfrm>
            <a:off x="3627118" y="1968725"/>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lang="en-US" altLang="ja-JP" dirty="0">
                <a:latin typeface="UD デジタル 教科書体 N-B" panose="02020700000000000000" pitchFamily="17" charset="-128"/>
                <a:ea typeface="UD デジタル 教科書体 N-B" panose="02020700000000000000" pitchFamily="17" charset="-128"/>
              </a:rPr>
              <a:t>6</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綿</a:t>
            </a:r>
            <a:r>
              <a:rPr lang="en-US" altLang="ja-JP" dirty="0">
                <a:latin typeface="UD デジタル 教科書体 N-B" panose="02020700000000000000" pitchFamily="17" charset="-128"/>
                <a:ea typeface="UD デジタル 教科書体 N-B" panose="02020700000000000000" pitchFamily="17" charset="-128"/>
              </a:rPr>
              <a:t>100%</a:t>
            </a:r>
            <a:r>
              <a:rPr lang="ja-JP" altLang="en-US" dirty="0">
                <a:latin typeface="UD デジタル 教科書体 N-B" panose="02020700000000000000" pitchFamily="17" charset="-128"/>
                <a:ea typeface="UD デジタル 教科書体 N-B" panose="02020700000000000000" pitchFamily="17" charset="-128"/>
              </a:rPr>
              <a:t>ガーゼ</a:t>
            </a:r>
            <a:r>
              <a:rPr kumimoji="1" lang="ja-JP" altLang="en-US" dirty="0">
                <a:latin typeface="UD デジタル 教科書体 N-B" panose="02020700000000000000" pitchFamily="17" charset="-128"/>
                <a:ea typeface="UD デジタル 教科書体 N-B" panose="02020700000000000000" pitchFamily="17" charset="-128"/>
              </a:rPr>
              <a:t>の実験結果</a:t>
            </a:r>
          </a:p>
        </p:txBody>
      </p:sp>
      <p:sp>
        <p:nvSpPr>
          <p:cNvPr id="6" name="Google Shape;271;p12">
            <a:extLst>
              <a:ext uri="{FF2B5EF4-FFF2-40B4-BE49-F238E27FC236}">
                <a16:creationId xmlns:a16="http://schemas.microsoft.com/office/drawing/2014/main" id="{C60BFEBA-209A-0E51-867E-4FE62B7C2850}"/>
              </a:ext>
            </a:extLst>
          </p:cNvPr>
          <p:cNvSpPr txBox="1"/>
          <p:nvPr/>
        </p:nvSpPr>
        <p:spPr>
          <a:xfrm>
            <a:off x="1451037" y="4859966"/>
            <a:ext cx="4941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a:latin typeface="UD デジタル 教科書体 N-B" panose="02020700000000000000" pitchFamily="17" charset="-128"/>
                <a:ea typeface="UD デジタル 教科書体 N-B" panose="02020700000000000000" pitchFamily="17" charset="-128"/>
              </a:rPr>
              <a:t>※計測範囲（16G）を超過している可能性あり</a:t>
            </a:r>
            <a:endParaRPr>
              <a:latin typeface="UD デジタル 教科書体 N-B" panose="02020700000000000000" pitchFamily="17" charset="-128"/>
              <a:ea typeface="UD デジタル 教科書体 N-B" panose="02020700000000000000" pitchFamily="17" charset="-128"/>
            </a:endParaRPr>
          </a:p>
        </p:txBody>
      </p:sp>
      <p:graphicFrame>
        <p:nvGraphicFramePr>
          <p:cNvPr id="5" name="Google Shape;308;g27b0b8b3cd2_0_29">
            <a:extLst>
              <a:ext uri="{FF2B5EF4-FFF2-40B4-BE49-F238E27FC236}">
                <a16:creationId xmlns:a16="http://schemas.microsoft.com/office/drawing/2014/main" id="{9FE038DB-B0FD-B643-0119-ABF59BD09831}"/>
              </a:ext>
            </a:extLst>
          </p:cNvPr>
          <p:cNvGraphicFramePr/>
          <p:nvPr>
            <p:extLst>
              <p:ext uri="{D42A27DB-BD31-4B8C-83A1-F6EECF244321}">
                <p14:modId xmlns:p14="http://schemas.microsoft.com/office/powerpoint/2010/main" val="1483268571"/>
              </p:ext>
            </p:extLst>
          </p:nvPr>
        </p:nvGraphicFramePr>
        <p:xfrm>
          <a:off x="1451037" y="2493601"/>
          <a:ext cx="9474201" cy="2025087"/>
        </p:xfrm>
        <a:graphic>
          <a:graphicData uri="http://schemas.openxmlformats.org/drawingml/2006/table">
            <a:tbl>
              <a:tblPr>
                <a:noFill/>
              </a:tblPr>
              <a:tblGrid>
                <a:gridCol w="700257">
                  <a:extLst>
                    <a:ext uri="{9D8B030D-6E8A-4147-A177-3AD203B41FA5}">
                      <a16:colId xmlns:a16="http://schemas.microsoft.com/office/drawing/2014/main" val="20000"/>
                    </a:ext>
                  </a:extLst>
                </a:gridCol>
                <a:gridCol w="2467458">
                  <a:extLst>
                    <a:ext uri="{9D8B030D-6E8A-4147-A177-3AD203B41FA5}">
                      <a16:colId xmlns:a16="http://schemas.microsoft.com/office/drawing/2014/main" val="20001"/>
                    </a:ext>
                  </a:extLst>
                </a:gridCol>
                <a:gridCol w="2415818">
                  <a:extLst>
                    <a:ext uri="{9D8B030D-6E8A-4147-A177-3AD203B41FA5}">
                      <a16:colId xmlns:a16="http://schemas.microsoft.com/office/drawing/2014/main" val="20002"/>
                    </a:ext>
                  </a:extLst>
                </a:gridCol>
                <a:gridCol w="1633069">
                  <a:extLst>
                    <a:ext uri="{9D8B030D-6E8A-4147-A177-3AD203B41FA5}">
                      <a16:colId xmlns:a16="http://schemas.microsoft.com/office/drawing/2014/main" val="20003"/>
                    </a:ext>
                  </a:extLst>
                </a:gridCol>
                <a:gridCol w="2257599">
                  <a:extLst>
                    <a:ext uri="{9D8B030D-6E8A-4147-A177-3AD203B41FA5}">
                      <a16:colId xmlns:a16="http://schemas.microsoft.com/office/drawing/2014/main" val="20004"/>
                    </a:ext>
                  </a:extLst>
                </a:gridCol>
              </a:tblGrid>
              <a:tr h="238125">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回目</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パラシュートの開傘の様子</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制限区域内での降下の様子</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着地衝撃</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目標地点からの距離</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1</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開傘しなかった。</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激しく地面に衝突。</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※計測できず</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370mm</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8125">
                <a:tc>
                  <a:txBody>
                    <a:bodyPr/>
                    <a:lstStyle/>
                    <a:p>
                      <a:pPr marL="0" lvl="0" indent="0" algn="ctr" rtl="0">
                        <a:lnSpc>
                          <a:spcPct val="115000"/>
                        </a:lnSpc>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2〇</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開傘しなかった。</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激しく地面に衝突。</a:t>
                      </a:r>
                      <a:endParaRPr sz="1600" dirty="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b="1">
                          <a:solidFill>
                            <a:srgbClr val="FF0000"/>
                          </a:solidFill>
                          <a:latin typeface="UD デジタル 教科書体 N-B" panose="02020700000000000000" pitchFamily="17" charset="-128"/>
                          <a:ea typeface="UD デジタル 教科書体 N-B" panose="02020700000000000000" pitchFamily="17" charset="-128"/>
                        </a:rPr>
                        <a:t>13.3G(最大値)</a:t>
                      </a:r>
                      <a:endParaRPr sz="1600" b="1">
                        <a:solidFill>
                          <a:srgbClr val="FF0000"/>
                        </a:solidFill>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a:latin typeface="UD デジタル 教科書体 N-B" panose="02020700000000000000" pitchFamily="17" charset="-128"/>
                          <a:ea typeface="UD デジタル 教科書体 N-B" panose="02020700000000000000" pitchFamily="17" charset="-128"/>
                        </a:rPr>
                        <a:t>530mm</a:t>
                      </a:r>
                      <a:endParaRPr sz="1600">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38125">
                <a:tc gridSpan="2">
                  <a:txBody>
                    <a:bodyPr/>
                    <a:lstStyle/>
                    <a:p>
                      <a:pPr marL="0" lvl="0" indent="0" algn="ctr" rtl="0">
                        <a:lnSpc>
                          <a:spcPct val="115000"/>
                        </a:lnSpc>
                        <a:spcBef>
                          <a:spcPts val="0"/>
                        </a:spcBef>
                        <a:spcAft>
                          <a:spcPts val="0"/>
                        </a:spcAft>
                        <a:buNone/>
                      </a:pPr>
                      <a:endParaRPr sz="1600" b="1">
                        <a:latin typeface="UD デジタル 教科書体 N-B" panose="02020700000000000000" pitchFamily="17" charset="-128"/>
                        <a:ea typeface="UD デジタル 教科書体 N-B" panose="02020700000000000000" pitchFamily="17" charset="-128"/>
                      </a:endParaRPr>
                    </a:p>
                  </a:txBody>
                  <a:tcPr marL="91425" marR="91425" marT="91425" marB="91425">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ja-JP"/>
                    </a:p>
                  </a:txBody>
                  <a:tcPr/>
                </a:tc>
                <a:tc>
                  <a:txBody>
                    <a:bodyPr/>
                    <a:lstStyle/>
                    <a:p>
                      <a:pPr marL="0" lvl="0" indent="0" algn="ctr" rtl="0">
                        <a:spcBef>
                          <a:spcPts val="0"/>
                        </a:spcBef>
                        <a:spcAft>
                          <a:spcPts val="0"/>
                        </a:spcAft>
                        <a:buNone/>
                      </a:pPr>
                      <a:r>
                        <a:rPr lang="ja" sz="1600" dirty="0">
                          <a:latin typeface="UD デジタル 教科書体 N-B" panose="02020700000000000000" pitchFamily="17" charset="-128"/>
                          <a:ea typeface="UD デジタル 教科書体 N-B" panose="02020700000000000000" pitchFamily="17" charset="-128"/>
                        </a:rPr>
                        <a:t>平均値</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13.3G</a:t>
                      </a:r>
                      <a:endParaRPr sz="1600" b="1" dirty="0">
                        <a:solidFill>
                          <a:srgbClr val="0000FF"/>
                        </a:solidFill>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ja" sz="1600" b="1" dirty="0">
                          <a:latin typeface="UD デジタル 教科書体 N-B" panose="02020700000000000000" pitchFamily="17" charset="-128"/>
                          <a:ea typeface="UD デジタル 教科書体 N-B" panose="02020700000000000000" pitchFamily="17" charset="-128"/>
                        </a:rPr>
                        <a:t>530mm</a:t>
                      </a:r>
                      <a:endParaRPr sz="1600" b="1" dirty="0">
                        <a:latin typeface="UD デジタル 教科書体 N-B" panose="02020700000000000000" pitchFamily="17" charset="-128"/>
                        <a:ea typeface="UD デジタル 教科書体 N-B" panose="02020700000000000000" pitchFamily="17" charset="-128"/>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1229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12348"/>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結果－綿</a:t>
            </a:r>
            <a:r>
              <a:rPr lang="en-US" altLang="ja-JP" u="sng" dirty="0">
                <a:latin typeface="UD デジタル 教科書体 NP-B" panose="02020700000000000000" pitchFamily="18" charset="-128"/>
                <a:ea typeface="UD デジタル 教科書体 NP-B" panose="02020700000000000000" pitchFamily="18" charset="-128"/>
              </a:rPr>
              <a:t>100%</a:t>
            </a:r>
            <a:r>
              <a:rPr lang="ja-JP" altLang="en-US" u="sng" dirty="0">
                <a:latin typeface="UD デジタル 教科書体 NP-B" panose="02020700000000000000" pitchFamily="18" charset="-128"/>
                <a:ea typeface="UD デジタル 教科書体 NP-B" panose="02020700000000000000" pitchFamily="18" charset="-128"/>
              </a:rPr>
              <a:t>ガーゼ</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8174227B-D3CF-B1CA-6E91-F2E7F436AEA7}"/>
              </a:ext>
            </a:extLst>
          </p:cNvPr>
          <p:cNvSpPr txBox="1"/>
          <p:nvPr/>
        </p:nvSpPr>
        <p:spPr>
          <a:xfrm>
            <a:off x="838200" y="1337912"/>
            <a:ext cx="3263283"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落下地点分布 </a:t>
            </a:r>
            <a:r>
              <a:rPr kumimoji="1" lang="en-US" altLang="ja-JP" sz="2800" dirty="0">
                <a:latin typeface="UD デジタル 教科書体 N-B" panose="02020700000000000000" pitchFamily="17" charset="-128"/>
                <a:ea typeface="UD デジタル 教科書体 N-B" panose="02020700000000000000" pitchFamily="17" charset="-128"/>
              </a:rPr>
              <a:t>[mm]</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8E09CC48-BE10-1CD0-385D-0E85BD05A6AB}"/>
              </a:ext>
            </a:extLst>
          </p:cNvPr>
          <p:cNvSpPr txBox="1"/>
          <p:nvPr/>
        </p:nvSpPr>
        <p:spPr>
          <a:xfrm>
            <a:off x="3468209" y="6356349"/>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14</a:t>
            </a:r>
            <a:r>
              <a:rPr kumimoji="1" lang="ja-JP" altLang="en-US" dirty="0">
                <a:latin typeface="UD デジタル 教科書体 N-B" panose="02020700000000000000" pitchFamily="17" charset="-128"/>
                <a:ea typeface="UD デジタル 教科書体 N-B" panose="02020700000000000000" pitchFamily="17" charset="-128"/>
              </a:rPr>
              <a:t>　落下地点分布</a:t>
            </a:r>
            <a:r>
              <a:rPr kumimoji="1"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綿</a:t>
            </a:r>
            <a:r>
              <a:rPr lang="en-US" altLang="ja-JP" dirty="0">
                <a:latin typeface="UD デジタル 教科書体 N-B" panose="02020700000000000000" pitchFamily="17" charset="-128"/>
                <a:ea typeface="UD デジタル 教科書体 N-B" panose="02020700000000000000" pitchFamily="17" charset="-128"/>
              </a:rPr>
              <a:t>100%</a:t>
            </a:r>
            <a:r>
              <a:rPr lang="ja-JP" altLang="en-US" dirty="0">
                <a:latin typeface="UD デジタル 教科書体 N-B" panose="02020700000000000000" pitchFamily="17" charset="-128"/>
                <a:ea typeface="UD デジタル 教科書体 N-B" panose="02020700000000000000" pitchFamily="17" charset="-128"/>
              </a:rPr>
              <a:t>ガーゼ</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5" name="Google Shape;323;g27c26b19459_0_30">
            <a:extLst>
              <a:ext uri="{FF2B5EF4-FFF2-40B4-BE49-F238E27FC236}">
                <a16:creationId xmlns:a16="http://schemas.microsoft.com/office/drawing/2014/main" id="{C0E79CB7-129B-CF47-5C1F-3BAE1D2397BC}"/>
              </a:ext>
            </a:extLst>
          </p:cNvPr>
          <p:cNvPicPr preferRelativeResize="0"/>
          <p:nvPr/>
        </p:nvPicPr>
        <p:blipFill rotWithShape="1">
          <a:blip r:embed="rId2">
            <a:alphaModFix/>
          </a:blip>
          <a:srcRect l="13122"/>
          <a:stretch/>
        </p:blipFill>
        <p:spPr>
          <a:xfrm>
            <a:off x="2992119" y="1861132"/>
            <a:ext cx="6207760" cy="4418577"/>
          </a:xfrm>
          <a:prstGeom prst="rect">
            <a:avLst/>
          </a:prstGeom>
          <a:noFill/>
          <a:ln>
            <a:noFill/>
          </a:ln>
        </p:spPr>
      </p:pic>
    </p:spTree>
    <p:extLst>
      <p:ext uri="{BB962C8B-B14F-4D97-AF65-F5344CB8AC3E}">
        <p14:creationId xmlns:p14="http://schemas.microsoft.com/office/powerpoint/2010/main" val="420593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CF26EE-57EA-BA9A-BB82-DD105B6C0B05}"/>
              </a:ext>
            </a:extLst>
          </p:cNvPr>
          <p:cNvSpPr>
            <a:spLocks noGrp="1"/>
          </p:cNvSpPr>
          <p:nvPr>
            <p:ph type="sldNum" sz="quarter" idx="12"/>
          </p:nvPr>
        </p:nvSpPr>
        <p:spPr/>
        <p:txBody>
          <a:bodyPr/>
          <a:lstStyle/>
          <a:p>
            <a:fld id="{967F9B06-446C-4263-9F74-ADBC2D3214F3}" type="slidenum">
              <a:rPr kumimoji="1" lang="ja-JP" altLang="en-US" smtClean="0"/>
              <a:t>25</a:t>
            </a:fld>
            <a:endParaRPr kumimoji="1" lang="ja-JP" altLang="en-US"/>
          </a:p>
        </p:txBody>
      </p:sp>
      <p:sp>
        <p:nvSpPr>
          <p:cNvPr id="2" name="テキスト ボックス 1">
            <a:extLst>
              <a:ext uri="{FF2B5EF4-FFF2-40B4-BE49-F238E27FC236}">
                <a16:creationId xmlns:a16="http://schemas.microsoft.com/office/drawing/2014/main" id="{94E0EC7A-7459-370E-BB98-D5461589C6BE}"/>
              </a:ext>
            </a:extLst>
          </p:cNvPr>
          <p:cNvSpPr txBox="1"/>
          <p:nvPr/>
        </p:nvSpPr>
        <p:spPr>
          <a:xfrm>
            <a:off x="838200" y="1337912"/>
            <a:ext cx="3598300" cy="523220"/>
          </a:xfrm>
          <a:prstGeom prst="rect">
            <a:avLst/>
          </a:prstGeom>
          <a:noFill/>
        </p:spPr>
        <p:txBody>
          <a:bodyPr wrap="square" rtlCol="0">
            <a:spAutoFit/>
          </a:bodyPr>
          <a:lstStyle/>
          <a:p>
            <a:r>
              <a:rPr kumimoji="1" lang="ja-JP" altLang="en-US" sz="2800" dirty="0">
                <a:latin typeface="UD デジタル 教科書体 N-B" panose="02020700000000000000" pitchFamily="17" charset="-128"/>
                <a:ea typeface="UD デジタル 教科書体 N-B" panose="02020700000000000000" pitchFamily="17" charset="-128"/>
              </a:rPr>
              <a:t>加速度センサの記録</a:t>
            </a:r>
          </a:p>
        </p:txBody>
      </p:sp>
      <p:sp>
        <p:nvSpPr>
          <p:cNvPr id="18" name="Google Shape;185;g27b0b8b3cd2_0_41">
            <a:extLst>
              <a:ext uri="{FF2B5EF4-FFF2-40B4-BE49-F238E27FC236}">
                <a16:creationId xmlns:a16="http://schemas.microsoft.com/office/drawing/2014/main" id="{8EC4A976-EF31-57E5-9C8E-D8AD324A16A2}"/>
              </a:ext>
            </a:extLst>
          </p:cNvPr>
          <p:cNvSpPr txBox="1"/>
          <p:nvPr/>
        </p:nvSpPr>
        <p:spPr>
          <a:xfrm>
            <a:off x="7994532" y="2014201"/>
            <a:ext cx="3786258" cy="16619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①パラシュート開かず</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②着地（</a:t>
            </a:r>
            <a:r>
              <a:rPr lang="en-US" altLang="ja-JP" sz="2400" dirty="0">
                <a:latin typeface="UD デジタル 教科書体 N-B" panose="02020700000000000000" pitchFamily="17" charset="-128"/>
                <a:ea typeface="UD デジタル 教科書体 N-B" panose="02020700000000000000" pitchFamily="17" charset="-128"/>
              </a:rPr>
              <a:t>2</a:t>
            </a:r>
            <a:r>
              <a:rPr lang="ja-JP" altLang="en-US" sz="2400" dirty="0">
                <a:latin typeface="UD デジタル 教科書体 N-B" panose="02020700000000000000" pitchFamily="17" charset="-128"/>
                <a:ea typeface="UD デジタル 教科書体 N-B" panose="02020700000000000000" pitchFamily="17" charset="-128"/>
              </a:rPr>
              <a:t>回バウンド）</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21" name="テキスト ボックス 20">
            <a:extLst>
              <a:ext uri="{FF2B5EF4-FFF2-40B4-BE49-F238E27FC236}">
                <a16:creationId xmlns:a16="http://schemas.microsoft.com/office/drawing/2014/main" id="{5A633023-EFA7-6952-EA88-0EEA9BB43AE4}"/>
              </a:ext>
            </a:extLst>
          </p:cNvPr>
          <p:cNvSpPr txBox="1"/>
          <p:nvPr/>
        </p:nvSpPr>
        <p:spPr>
          <a:xfrm>
            <a:off x="1808709" y="6229861"/>
            <a:ext cx="5255581"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15</a:t>
            </a:r>
            <a:r>
              <a:rPr kumimoji="1" lang="ja-JP" altLang="en-US" dirty="0">
                <a:latin typeface="UD デジタル 教科書体 N-B" panose="02020700000000000000" pitchFamily="17" charset="-128"/>
                <a:ea typeface="UD デジタル 教科書体 N-B" panose="02020700000000000000" pitchFamily="17" charset="-128"/>
              </a:rPr>
              <a:t>　加速度データ</a:t>
            </a:r>
            <a:r>
              <a:rPr kumimoji="1"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綿</a:t>
            </a:r>
            <a:r>
              <a:rPr lang="en-US" altLang="ja-JP" dirty="0">
                <a:latin typeface="UD デジタル 教科書体 N-B" panose="02020700000000000000" pitchFamily="17" charset="-128"/>
                <a:ea typeface="UD デジタル 教科書体 N-B" panose="02020700000000000000" pitchFamily="17" charset="-128"/>
              </a:rPr>
              <a:t>100%</a:t>
            </a:r>
            <a:r>
              <a:rPr lang="ja-JP" altLang="en-US" dirty="0">
                <a:latin typeface="UD デジタル 教科書体 N-B" panose="02020700000000000000" pitchFamily="17" charset="-128"/>
                <a:ea typeface="UD デジタル 教科書体 N-B" panose="02020700000000000000" pitchFamily="17" charset="-128"/>
              </a:rPr>
              <a:t>ガーゼ</a:t>
            </a:r>
            <a:r>
              <a:rPr kumimoji="1"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6" name="タイトル 1">
            <a:extLst>
              <a:ext uri="{FF2B5EF4-FFF2-40B4-BE49-F238E27FC236}">
                <a16:creationId xmlns:a16="http://schemas.microsoft.com/office/drawing/2014/main" id="{08897D49-EE0A-6F29-7C52-E560DC08DF3C}"/>
              </a:ext>
            </a:extLst>
          </p:cNvPr>
          <p:cNvSpPr>
            <a:spLocks noGrp="1"/>
          </p:cNvSpPr>
          <p:nvPr>
            <p:ph type="title"/>
          </p:nvPr>
        </p:nvSpPr>
        <p:spPr>
          <a:xfrm>
            <a:off x="838200" y="12349"/>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a:t>
            </a:r>
            <a:r>
              <a:rPr lang="ja-JP" altLang="en-US" u="sng" dirty="0">
                <a:latin typeface="UD デジタル 教科書体 NP-B" panose="02020700000000000000" pitchFamily="18" charset="-128"/>
                <a:ea typeface="UD デジタル 教科書体 NP-B" panose="02020700000000000000" pitchFamily="18" charset="-128"/>
              </a:rPr>
              <a:t>結果－綿</a:t>
            </a:r>
            <a:r>
              <a:rPr lang="en-US" altLang="ja-JP" u="sng" dirty="0">
                <a:latin typeface="UD デジタル 教科書体 NP-B" panose="02020700000000000000" pitchFamily="18" charset="-128"/>
                <a:ea typeface="UD デジタル 教科書体 NP-B" panose="02020700000000000000" pitchFamily="18" charset="-128"/>
              </a:rPr>
              <a:t>100%</a:t>
            </a:r>
            <a:r>
              <a:rPr lang="ja-JP" altLang="en-US" u="sng" dirty="0">
                <a:latin typeface="UD デジタル 教科書体 NP-B" panose="02020700000000000000" pitchFamily="18" charset="-128"/>
                <a:ea typeface="UD デジタル 教科書体 NP-B" panose="02020700000000000000" pitchFamily="18" charset="-128"/>
              </a:rPr>
              <a:t>ガーゼ</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grpSp>
        <p:nvGrpSpPr>
          <p:cNvPr id="27" name="グループ化 26">
            <a:extLst>
              <a:ext uri="{FF2B5EF4-FFF2-40B4-BE49-F238E27FC236}">
                <a16:creationId xmlns:a16="http://schemas.microsoft.com/office/drawing/2014/main" id="{6650BED4-458A-E1EB-BBAA-1C9BF77E1A5E}"/>
              </a:ext>
            </a:extLst>
          </p:cNvPr>
          <p:cNvGrpSpPr/>
          <p:nvPr/>
        </p:nvGrpSpPr>
        <p:grpSpPr>
          <a:xfrm>
            <a:off x="838200" y="2014422"/>
            <a:ext cx="7028675" cy="4062148"/>
            <a:chOff x="-596656" y="1252326"/>
            <a:chExt cx="7329948" cy="4353348"/>
          </a:xfrm>
        </p:grpSpPr>
        <p:pic>
          <p:nvPicPr>
            <p:cNvPr id="7" name="Google Shape;329;g27b0b8b3cd2_0_62">
              <a:extLst>
                <a:ext uri="{FF2B5EF4-FFF2-40B4-BE49-F238E27FC236}">
                  <a16:creationId xmlns:a16="http://schemas.microsoft.com/office/drawing/2014/main" id="{07DCCCCE-9164-722F-85D4-1905FF40D622}"/>
                </a:ext>
              </a:extLst>
            </p:cNvPr>
            <p:cNvPicPr preferRelativeResize="0"/>
            <p:nvPr/>
          </p:nvPicPr>
          <p:blipFill>
            <a:blip r:embed="rId2">
              <a:alphaModFix/>
            </a:blip>
            <a:stretch>
              <a:fillRect/>
            </a:stretch>
          </p:blipFill>
          <p:spPr>
            <a:xfrm>
              <a:off x="-596656" y="1252326"/>
              <a:ext cx="7329948" cy="4353348"/>
            </a:xfrm>
            <a:prstGeom prst="rect">
              <a:avLst/>
            </a:prstGeom>
            <a:noFill/>
            <a:ln>
              <a:noFill/>
            </a:ln>
          </p:spPr>
        </p:pic>
        <p:sp>
          <p:nvSpPr>
            <p:cNvPr id="8" name="Google Shape;331;g27b0b8b3cd2_0_62">
              <a:extLst>
                <a:ext uri="{FF2B5EF4-FFF2-40B4-BE49-F238E27FC236}">
                  <a16:creationId xmlns:a16="http://schemas.microsoft.com/office/drawing/2014/main" id="{EEA7F0E0-AE8D-4637-687F-A1519328A8A0}"/>
                </a:ext>
              </a:extLst>
            </p:cNvPr>
            <p:cNvSpPr txBox="1"/>
            <p:nvPr/>
          </p:nvSpPr>
          <p:spPr>
            <a:xfrm>
              <a:off x="930942" y="3622471"/>
              <a:ext cx="58172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①</a:t>
              </a:r>
              <a:endParaRPr dirty="0"/>
            </a:p>
          </p:txBody>
        </p:sp>
        <p:cxnSp>
          <p:nvCxnSpPr>
            <p:cNvPr id="9" name="Google Shape;332;g27b0b8b3cd2_0_62">
              <a:extLst>
                <a:ext uri="{FF2B5EF4-FFF2-40B4-BE49-F238E27FC236}">
                  <a16:creationId xmlns:a16="http://schemas.microsoft.com/office/drawing/2014/main" id="{5918FA48-A82D-D3CA-84DF-75DEA36F40C9}"/>
                </a:ext>
              </a:extLst>
            </p:cNvPr>
            <p:cNvCxnSpPr/>
            <p:nvPr/>
          </p:nvCxnSpPr>
          <p:spPr>
            <a:xfrm flipH="1">
              <a:off x="780570" y="3970801"/>
              <a:ext cx="310200" cy="514500"/>
            </a:xfrm>
            <a:prstGeom prst="straightConnector1">
              <a:avLst/>
            </a:prstGeom>
            <a:noFill/>
            <a:ln w="9525" cap="flat" cmpd="sng">
              <a:solidFill>
                <a:schemeClr val="dk1"/>
              </a:solidFill>
              <a:prstDash val="solid"/>
              <a:round/>
              <a:headEnd type="none" w="med" len="med"/>
              <a:tailEnd type="triangle" w="med" len="med"/>
            </a:ln>
          </p:spPr>
        </p:cxnSp>
        <p:sp>
          <p:nvSpPr>
            <p:cNvPr id="10" name="Google Shape;333;g27b0b8b3cd2_0_62">
              <a:extLst>
                <a:ext uri="{FF2B5EF4-FFF2-40B4-BE49-F238E27FC236}">
                  <a16:creationId xmlns:a16="http://schemas.microsoft.com/office/drawing/2014/main" id="{B5A31A92-8CAB-C975-8573-600710E4A360}"/>
                </a:ext>
              </a:extLst>
            </p:cNvPr>
            <p:cNvSpPr txBox="1"/>
            <p:nvPr/>
          </p:nvSpPr>
          <p:spPr>
            <a:xfrm>
              <a:off x="1469490" y="3879238"/>
              <a:ext cx="351902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dirty="0"/>
                <a:t>機体の空気抵抗により</a:t>
              </a:r>
              <a:endParaRPr dirty="0"/>
            </a:p>
            <a:p>
              <a:pPr marL="0" lvl="0" indent="0" algn="ctr" rtl="0">
                <a:spcBef>
                  <a:spcPts val="0"/>
                </a:spcBef>
                <a:spcAft>
                  <a:spcPts val="0"/>
                </a:spcAft>
                <a:buNone/>
              </a:pPr>
              <a:r>
                <a:rPr lang="ja" dirty="0"/>
                <a:t>定常状態</a:t>
              </a:r>
              <a:endParaRPr dirty="0"/>
            </a:p>
          </p:txBody>
        </p:sp>
        <p:sp>
          <p:nvSpPr>
            <p:cNvPr id="11" name="Google Shape;334;g27b0b8b3cd2_0_62">
              <a:extLst>
                <a:ext uri="{FF2B5EF4-FFF2-40B4-BE49-F238E27FC236}">
                  <a16:creationId xmlns:a16="http://schemas.microsoft.com/office/drawing/2014/main" id="{0BA06652-94E3-D057-A5F0-2314FC405219}"/>
                </a:ext>
              </a:extLst>
            </p:cNvPr>
            <p:cNvSpPr txBox="1"/>
            <p:nvPr/>
          </p:nvSpPr>
          <p:spPr>
            <a:xfrm>
              <a:off x="5808570" y="1269751"/>
              <a:ext cx="76495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JP" altLang="en-US" dirty="0"/>
                <a:t>②</a:t>
              </a:r>
              <a:endParaRPr dirty="0"/>
            </a:p>
          </p:txBody>
        </p:sp>
        <p:cxnSp>
          <p:nvCxnSpPr>
            <p:cNvPr id="17" name="Google Shape;335;g27b0b8b3cd2_0_62">
              <a:extLst>
                <a:ext uri="{FF2B5EF4-FFF2-40B4-BE49-F238E27FC236}">
                  <a16:creationId xmlns:a16="http://schemas.microsoft.com/office/drawing/2014/main" id="{46F0BBEA-1CF8-91C9-3C88-046C62E28BAA}"/>
                </a:ext>
              </a:extLst>
            </p:cNvPr>
            <p:cNvCxnSpPr/>
            <p:nvPr/>
          </p:nvCxnSpPr>
          <p:spPr>
            <a:xfrm flipH="1">
              <a:off x="5515670" y="1583401"/>
              <a:ext cx="433200" cy="174000"/>
            </a:xfrm>
            <a:prstGeom prst="straightConnector1">
              <a:avLst/>
            </a:prstGeom>
            <a:noFill/>
            <a:ln w="9525" cap="flat" cmpd="sng">
              <a:solidFill>
                <a:schemeClr val="dk1"/>
              </a:solidFill>
              <a:prstDash val="solid"/>
              <a:round/>
              <a:headEnd type="none" w="med" len="med"/>
              <a:tailEnd type="triangle" w="med" len="med"/>
            </a:ln>
          </p:spPr>
        </p:cxnSp>
      </p:grpSp>
    </p:spTree>
    <p:extLst>
      <p:ext uri="{BB962C8B-B14F-4D97-AF65-F5344CB8AC3E}">
        <p14:creationId xmlns:p14="http://schemas.microsoft.com/office/powerpoint/2010/main" val="921787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考察</a:t>
            </a: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26</a:t>
            </a:fld>
            <a:endParaRPr kumimoji="1" lang="ja-JP" altLang="en-US"/>
          </a:p>
        </p:txBody>
      </p:sp>
      <p:sp>
        <p:nvSpPr>
          <p:cNvPr id="6" name="テキスト ボックス 5">
            <a:extLst>
              <a:ext uri="{FF2B5EF4-FFF2-40B4-BE49-F238E27FC236}">
                <a16:creationId xmlns:a16="http://schemas.microsoft.com/office/drawing/2014/main" id="{A965D8E1-68E2-50FE-8042-2826FEF09F58}"/>
              </a:ext>
            </a:extLst>
          </p:cNvPr>
          <p:cNvSpPr txBox="1"/>
          <p:nvPr/>
        </p:nvSpPr>
        <p:spPr>
          <a:xfrm>
            <a:off x="835660" y="1555095"/>
            <a:ext cx="5918200" cy="4558171"/>
          </a:xfrm>
          <a:prstGeom prst="rect">
            <a:avLst/>
          </a:prstGeom>
          <a:noFill/>
        </p:spPr>
        <p:txBody>
          <a:bodyPr wrap="square">
            <a:spAutoFit/>
          </a:bodyPr>
          <a:lstStyle/>
          <a:p>
            <a:r>
              <a:rPr lang="ja" altLang="ja-JP" sz="2800" dirty="0">
                <a:latin typeface="UD デジタル 教科書体 N-B" panose="02020700000000000000" pitchFamily="17" charset="-128"/>
                <a:ea typeface="UD デジタル 教科書体 N-B" panose="02020700000000000000" pitchFamily="17" charset="-128"/>
              </a:rPr>
              <a:t>各生地</a:t>
            </a:r>
            <a:r>
              <a:rPr lang="ja-JP" altLang="en-US" sz="2800" dirty="0">
                <a:latin typeface="UD デジタル 教科書体 N-B" panose="02020700000000000000" pitchFamily="17" charset="-128"/>
                <a:ea typeface="UD デジタル 教科書体 N-B" panose="02020700000000000000" pitchFamily="17" charset="-128"/>
              </a:rPr>
              <a:t>について、</a:t>
            </a:r>
            <a:endParaRPr lang="en-US" altLang="ja" sz="2800" dirty="0">
              <a:latin typeface="UD デジタル 教科書体 N-B" panose="02020700000000000000" pitchFamily="17" charset="-128"/>
              <a:ea typeface="UD デジタル 教科書体 N-B" panose="02020700000000000000" pitchFamily="17" charset="-128"/>
            </a:endParaRPr>
          </a:p>
          <a:p>
            <a:pPr>
              <a:lnSpc>
                <a:spcPct val="150000"/>
              </a:lnSpc>
            </a:pPr>
            <a:r>
              <a:rPr lang="ja-JP" altLang="en-US" sz="2800" dirty="0">
                <a:latin typeface="UD デジタル 教科書体 N-B" panose="02020700000000000000" pitchFamily="17" charset="-128"/>
                <a:ea typeface="UD デジタル 教科書体 N-B" panose="02020700000000000000" pitchFamily="17" charset="-128"/>
              </a:rPr>
              <a:t>　・</a:t>
            </a:r>
            <a:r>
              <a:rPr lang="ja" altLang="ja-JP" sz="2800" dirty="0">
                <a:latin typeface="UD デジタル 教科書体 N-B" panose="02020700000000000000" pitchFamily="17" charset="-128"/>
                <a:ea typeface="UD デジタル 教科書体 N-B" panose="02020700000000000000" pitchFamily="17" charset="-128"/>
              </a:rPr>
              <a:t>着地衝撃</a:t>
            </a:r>
            <a:endParaRPr lang="en-US" altLang="ja"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a:t>
            </a:r>
            <a:r>
              <a:rPr lang="ja" altLang="ja-JP" sz="2800" dirty="0">
                <a:latin typeface="UD デジタル 教科書体 N-B" panose="02020700000000000000" pitchFamily="17" charset="-128"/>
                <a:ea typeface="UD デジタル 教科書体 N-B" panose="02020700000000000000" pitchFamily="17" charset="-128"/>
              </a:rPr>
              <a:t>目標領域</a:t>
            </a:r>
            <a:endParaRPr lang="en-US" altLang="ja"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a:t>
            </a:r>
            <a:r>
              <a:rPr lang="ja" altLang="ja-JP" sz="2800" dirty="0">
                <a:latin typeface="UD デジタル 教科書体 N-B" panose="02020700000000000000" pitchFamily="17" charset="-128"/>
                <a:ea typeface="UD デジタル 教科書体 N-B" panose="02020700000000000000" pitchFamily="17" charset="-128"/>
              </a:rPr>
              <a:t>開傘速度</a:t>
            </a:r>
            <a:endParaRPr lang="en-US" altLang="ja"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a:t>
            </a:r>
            <a:r>
              <a:rPr lang="ja" altLang="ja-JP" sz="2800" dirty="0">
                <a:latin typeface="UD デジタル 教科書体 N-B" panose="02020700000000000000" pitchFamily="17" charset="-128"/>
                <a:ea typeface="UD デジタル 教科書体 N-B" panose="02020700000000000000" pitchFamily="17" charset="-128"/>
              </a:rPr>
              <a:t>開傘衝撃</a:t>
            </a:r>
            <a:endParaRPr lang="en-US" altLang="ja"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a:t>
            </a:r>
            <a:r>
              <a:rPr lang="ja" altLang="ja-JP" sz="2800" dirty="0">
                <a:latin typeface="UD デジタル 教科書体 N-B" panose="02020700000000000000" pitchFamily="17" charset="-128"/>
                <a:ea typeface="UD デジタル 教科書体 N-B" panose="02020700000000000000" pitchFamily="17" charset="-128"/>
              </a:rPr>
              <a:t>降下安定性</a:t>
            </a:r>
            <a:endParaRPr lang="en-US" altLang="ja"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a:t>
            </a:r>
            <a:r>
              <a:rPr lang="ja" altLang="ja-JP" sz="2800" dirty="0">
                <a:latin typeface="UD デジタル 教科書体 N-B" panose="02020700000000000000" pitchFamily="17" charset="-128"/>
                <a:ea typeface="UD デジタル 教科書体 N-B" panose="02020700000000000000" pitchFamily="17" charset="-128"/>
              </a:rPr>
              <a:t>降下時間</a:t>
            </a:r>
            <a:endParaRPr lang="en-US" altLang="ja" sz="2800" dirty="0">
              <a:latin typeface="UD デジタル 教科書体 N-B" panose="02020700000000000000" pitchFamily="17" charset="-128"/>
              <a:ea typeface="UD デジタル 教科書体 N-B" panose="02020700000000000000" pitchFamily="17" charset="-128"/>
            </a:endParaRPr>
          </a:p>
          <a:p>
            <a:pPr>
              <a:lnSpc>
                <a:spcPct val="150000"/>
              </a:lnSpc>
            </a:pPr>
            <a:r>
              <a:rPr lang="ja" altLang="ja-JP" sz="2800" dirty="0">
                <a:latin typeface="UD デジタル 教科書体 N-B" panose="02020700000000000000" pitchFamily="17" charset="-128"/>
                <a:ea typeface="UD デジタル 教科書体 N-B" panose="02020700000000000000" pitchFamily="17" charset="-128"/>
              </a:rPr>
              <a:t>の</a:t>
            </a:r>
            <a:r>
              <a:rPr lang="en-US" altLang="ja" sz="2800" dirty="0">
                <a:latin typeface="UD デジタル 教科書体 N-B" panose="02020700000000000000" pitchFamily="17" charset="-128"/>
                <a:ea typeface="UD デジタル 教科書体 N-B" panose="02020700000000000000" pitchFamily="17" charset="-128"/>
              </a:rPr>
              <a:t>6</a:t>
            </a:r>
            <a:r>
              <a:rPr lang="ja-JP" altLang="en-US" sz="2800" dirty="0">
                <a:latin typeface="UD デジタル 教科書体 N-B" panose="02020700000000000000" pitchFamily="17" charset="-128"/>
                <a:ea typeface="UD デジタル 教科書体 N-B" panose="02020700000000000000" pitchFamily="17" charset="-128"/>
              </a:rPr>
              <a:t>項目</a:t>
            </a:r>
            <a:r>
              <a:rPr lang="ja" altLang="ja-JP" sz="2800" dirty="0">
                <a:latin typeface="UD デジタル 教科書体 N-B" panose="02020700000000000000" pitchFamily="17" charset="-128"/>
                <a:ea typeface="UD デジタル 教科書体 N-B" panose="02020700000000000000" pitchFamily="17" charset="-128"/>
              </a:rPr>
              <a:t>で5段階に分けて評価</a:t>
            </a:r>
            <a:endParaRPr lang="en-US" altLang="ja" sz="2800" dirty="0">
              <a:latin typeface="UD デジタル 教科書体 N-B" panose="02020700000000000000" pitchFamily="17" charset="-128"/>
              <a:ea typeface="UD デジタル 教科書体 N-B" panose="02020700000000000000" pitchFamily="17" charset="-128"/>
            </a:endParaRPr>
          </a:p>
          <a:p>
            <a:r>
              <a:rPr lang="en-US" altLang="ja" sz="2800" dirty="0">
                <a:latin typeface="UD デジタル 教科書体 N-B" panose="02020700000000000000" pitchFamily="17" charset="-128"/>
                <a:ea typeface="UD デジタル 教科書体 N-B" panose="02020700000000000000" pitchFamily="17" charset="-128"/>
              </a:rPr>
              <a:t>(</a:t>
            </a:r>
            <a:r>
              <a:rPr lang="ja" altLang="ja-JP" sz="2800" dirty="0">
                <a:latin typeface="UD デジタル 教科書体 N-B" panose="02020700000000000000" pitchFamily="17" charset="-128"/>
                <a:ea typeface="UD デジタル 教科書体 N-B" panose="02020700000000000000" pitchFamily="17" charset="-128"/>
              </a:rPr>
              <a:t>悪1↔良5</a:t>
            </a:r>
            <a:r>
              <a:rPr lang="en-US" altLang="ja" sz="2800" dirty="0">
                <a:latin typeface="UD デジタル 教科書体 N-B" panose="02020700000000000000" pitchFamily="17" charset="-128"/>
                <a:ea typeface="UD デジタル 教科書体 N-B" panose="02020700000000000000" pitchFamily="17" charset="-128"/>
              </a:rPr>
              <a:t>)</a:t>
            </a:r>
            <a:endParaRPr lang="ja-JP" altLang="en-US" sz="2800" dirty="0">
              <a:latin typeface="UD デジタル 教科書体 N-B" panose="02020700000000000000" pitchFamily="17" charset="-128"/>
              <a:ea typeface="UD デジタル 教科書体 N-B" panose="02020700000000000000" pitchFamily="17" charset="-128"/>
            </a:endParaRPr>
          </a:p>
        </p:txBody>
      </p:sp>
      <p:pic>
        <p:nvPicPr>
          <p:cNvPr id="9" name="Google Shape;353;g27bf4225ecd_2_2">
            <a:extLst>
              <a:ext uri="{FF2B5EF4-FFF2-40B4-BE49-F238E27FC236}">
                <a16:creationId xmlns:a16="http://schemas.microsoft.com/office/drawing/2014/main" id="{385B11BB-9697-D2C8-BB37-330703CF1B3B}"/>
              </a:ext>
            </a:extLst>
          </p:cNvPr>
          <p:cNvPicPr preferRelativeResize="0"/>
          <p:nvPr/>
        </p:nvPicPr>
        <p:blipFill rotWithShape="1">
          <a:blip r:embed="rId2">
            <a:clrChange>
              <a:clrFrom>
                <a:srgbClr val="FFFFFF"/>
              </a:clrFrom>
              <a:clrTo>
                <a:srgbClr val="FFFFFF">
                  <a:alpha val="0"/>
                </a:srgbClr>
              </a:clrTo>
            </a:clrChange>
            <a:alphaModFix/>
            <a:extLst>
              <a:ext uri="{BEBA8EAE-BF5A-486C-A8C5-ECC9F3942E4B}">
                <a14:imgProps xmlns:a14="http://schemas.microsoft.com/office/drawing/2010/main">
                  <a14:imgLayer r:embed="rId3">
                    <a14:imgEffect>
                      <a14:saturation sat="400000"/>
                    </a14:imgEffect>
                  </a14:imgLayer>
                </a14:imgProps>
              </a:ext>
            </a:extLst>
          </a:blip>
          <a:srcRect l="2985" t="13530" r="38128" b="13090"/>
          <a:stretch/>
        </p:blipFill>
        <p:spPr>
          <a:xfrm>
            <a:off x="6756400" y="1821978"/>
            <a:ext cx="4061876" cy="3333700"/>
          </a:xfrm>
          <a:prstGeom prst="rect">
            <a:avLst/>
          </a:prstGeom>
          <a:noFill/>
          <a:ln>
            <a:noFill/>
          </a:ln>
        </p:spPr>
      </p:pic>
      <p:pic>
        <p:nvPicPr>
          <p:cNvPr id="10" name="Google Shape;355;g27bf4225ecd_2_2">
            <a:extLst>
              <a:ext uri="{FF2B5EF4-FFF2-40B4-BE49-F238E27FC236}">
                <a16:creationId xmlns:a16="http://schemas.microsoft.com/office/drawing/2014/main" id="{87741A28-4213-1619-05A0-687255067259}"/>
              </a:ext>
            </a:extLst>
          </p:cNvPr>
          <p:cNvPicPr preferRelativeResize="0"/>
          <p:nvPr/>
        </p:nvPicPr>
        <p:blipFill rotWithShape="1">
          <a:blip r:embed="rId4">
            <a:alphaModFix/>
            <a:extLst>
              <a:ext uri="{BEBA8EAE-BF5A-486C-A8C5-ECC9F3942E4B}">
                <a14:imgProps xmlns:a14="http://schemas.microsoft.com/office/drawing/2010/main">
                  <a14:imgLayer r:embed="rId5">
                    <a14:imgEffect>
                      <a14:saturation sat="400000"/>
                    </a14:imgEffect>
                  </a14:imgLayer>
                </a14:imgProps>
              </a:ext>
            </a:extLst>
          </a:blip>
          <a:srcRect l="61456" t="15710" r="2243" b="35905"/>
          <a:stretch/>
        </p:blipFill>
        <p:spPr>
          <a:xfrm>
            <a:off x="9775467" y="1351895"/>
            <a:ext cx="1580873" cy="1268575"/>
          </a:xfrm>
          <a:prstGeom prst="rect">
            <a:avLst/>
          </a:prstGeom>
          <a:noFill/>
          <a:ln>
            <a:noFill/>
          </a:ln>
        </p:spPr>
      </p:pic>
      <p:sp>
        <p:nvSpPr>
          <p:cNvPr id="13" name="テキスト ボックス 12">
            <a:extLst>
              <a:ext uri="{FF2B5EF4-FFF2-40B4-BE49-F238E27FC236}">
                <a16:creationId xmlns:a16="http://schemas.microsoft.com/office/drawing/2014/main" id="{66785706-9E85-BE72-6BA8-BB49E123B4D9}"/>
              </a:ext>
            </a:extLst>
          </p:cNvPr>
          <p:cNvSpPr txBox="1"/>
          <p:nvPr/>
        </p:nvSpPr>
        <p:spPr>
          <a:xfrm>
            <a:off x="7931373" y="5241902"/>
            <a:ext cx="2634530"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16</a:t>
            </a:r>
            <a:r>
              <a:rPr kumimoji="1" lang="ja-JP" altLang="en-US" dirty="0">
                <a:latin typeface="UD デジタル 教科書体 N-B" panose="02020700000000000000" pitchFamily="17" charset="-128"/>
                <a:ea typeface="UD デジタル 教科書体 N-B" panose="02020700000000000000" pitchFamily="17" charset="-128"/>
              </a:rPr>
              <a:t>　各生地の評価</a:t>
            </a:r>
          </a:p>
        </p:txBody>
      </p:sp>
    </p:spTree>
    <p:extLst>
      <p:ext uri="{BB962C8B-B14F-4D97-AF65-F5344CB8AC3E}">
        <p14:creationId xmlns:p14="http://schemas.microsoft.com/office/powerpoint/2010/main" val="212641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1365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考察</a:t>
            </a: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27</a:t>
            </a:fld>
            <a:endParaRPr kumimoji="1" lang="ja-JP" altLang="en-US"/>
          </a:p>
        </p:txBody>
      </p:sp>
      <p:sp>
        <p:nvSpPr>
          <p:cNvPr id="6" name="テキスト ボックス 5">
            <a:extLst>
              <a:ext uri="{FF2B5EF4-FFF2-40B4-BE49-F238E27FC236}">
                <a16:creationId xmlns:a16="http://schemas.microsoft.com/office/drawing/2014/main" id="{A965D8E1-68E2-50FE-8042-2826FEF09F58}"/>
              </a:ext>
            </a:extLst>
          </p:cNvPr>
          <p:cNvSpPr txBox="1"/>
          <p:nvPr/>
        </p:nvSpPr>
        <p:spPr>
          <a:xfrm>
            <a:off x="838200" y="1351895"/>
            <a:ext cx="10378440" cy="461665"/>
          </a:xfrm>
          <a:prstGeom prst="rect">
            <a:avLst/>
          </a:prstGeom>
          <a:noFill/>
        </p:spPr>
        <p:txBody>
          <a:bodyPr wrap="square">
            <a:sp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合計点によりパラシュート適性の順位付けを行うと以下の通り．</a:t>
            </a:r>
          </a:p>
        </p:txBody>
      </p:sp>
      <p:sp>
        <p:nvSpPr>
          <p:cNvPr id="8" name="テキスト ボックス 7">
            <a:extLst>
              <a:ext uri="{FF2B5EF4-FFF2-40B4-BE49-F238E27FC236}">
                <a16:creationId xmlns:a16="http://schemas.microsoft.com/office/drawing/2014/main" id="{20575087-16A7-4F09-2FAB-47862107C483}"/>
              </a:ext>
            </a:extLst>
          </p:cNvPr>
          <p:cNvSpPr txBox="1"/>
          <p:nvPr/>
        </p:nvSpPr>
        <p:spPr>
          <a:xfrm>
            <a:off x="3627119" y="1944976"/>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kumimoji="1" lang="en-US" altLang="ja-JP" dirty="0">
                <a:latin typeface="UD デジタル 教科書体 N-B" panose="02020700000000000000" pitchFamily="17" charset="-128"/>
                <a:ea typeface="UD デジタル 教科書体 N-B" panose="02020700000000000000" pitchFamily="17" charset="-128"/>
              </a:rPr>
              <a:t>7</a:t>
            </a:r>
            <a:r>
              <a:rPr kumimoji="1" lang="ja-JP" altLang="en-US" dirty="0">
                <a:latin typeface="UD デジタル 教科書体 N-B" panose="02020700000000000000" pitchFamily="17" charset="-128"/>
                <a:ea typeface="UD デジタル 教科書体 N-B" panose="02020700000000000000" pitchFamily="17" charset="-128"/>
              </a:rPr>
              <a:t>　パラシュート適性順位</a:t>
            </a:r>
            <a:endParaRPr kumimoji="1" lang="en-US" altLang="ja-JP" dirty="0">
              <a:latin typeface="UD デジタル 教科書体 N-B" panose="02020700000000000000" pitchFamily="17" charset="-128"/>
              <a:ea typeface="UD デジタル 教科書体 N-B" panose="02020700000000000000" pitchFamily="17" charset="-128"/>
            </a:endParaRPr>
          </a:p>
        </p:txBody>
      </p:sp>
      <p:pic>
        <p:nvPicPr>
          <p:cNvPr id="9" name="図 8">
            <a:extLst>
              <a:ext uri="{FF2B5EF4-FFF2-40B4-BE49-F238E27FC236}">
                <a16:creationId xmlns:a16="http://schemas.microsoft.com/office/drawing/2014/main" id="{5E43D11F-A63B-5607-26DA-45BCEEB94A05}"/>
              </a:ext>
            </a:extLst>
          </p:cNvPr>
          <p:cNvPicPr>
            <a:picLocks noChangeAspect="1"/>
          </p:cNvPicPr>
          <p:nvPr/>
        </p:nvPicPr>
        <p:blipFill>
          <a:blip r:embed="rId2"/>
          <a:stretch>
            <a:fillRect/>
          </a:stretch>
        </p:blipFill>
        <p:spPr>
          <a:xfrm>
            <a:off x="906778" y="2445724"/>
            <a:ext cx="10378443" cy="3787753"/>
          </a:xfrm>
          <a:prstGeom prst="rect">
            <a:avLst/>
          </a:prstGeom>
        </p:spPr>
      </p:pic>
    </p:spTree>
    <p:extLst>
      <p:ext uri="{BB962C8B-B14F-4D97-AF65-F5344CB8AC3E}">
        <p14:creationId xmlns:p14="http://schemas.microsoft.com/office/powerpoint/2010/main" val="58163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81380" y="57441"/>
            <a:ext cx="10515600" cy="1325563"/>
          </a:xfrm>
        </p:spPr>
        <p:txBody>
          <a:bodyPr/>
          <a:lstStyle/>
          <a:p>
            <a:r>
              <a:rPr lang="ja-JP" altLang="en-US" u="sng" dirty="0">
                <a:latin typeface="UD デジタル 教科書体 NP-B" panose="02020700000000000000" pitchFamily="18" charset="-128"/>
                <a:ea typeface="UD デジタル 教科書体 NP-B" panose="02020700000000000000" pitchFamily="18" charset="-128"/>
              </a:rPr>
              <a:t>まとめ</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28</a:t>
            </a:fld>
            <a:endParaRPr kumimoji="1" lang="ja-JP" altLang="en-US"/>
          </a:p>
        </p:txBody>
      </p:sp>
      <p:sp>
        <p:nvSpPr>
          <p:cNvPr id="5" name="テキスト ボックス 4">
            <a:extLst>
              <a:ext uri="{FF2B5EF4-FFF2-40B4-BE49-F238E27FC236}">
                <a16:creationId xmlns:a16="http://schemas.microsoft.com/office/drawing/2014/main" id="{0ACA53D4-DD70-30F7-F7D3-5BCB13D032C0}"/>
              </a:ext>
            </a:extLst>
          </p:cNvPr>
          <p:cNvSpPr txBox="1"/>
          <p:nvPr/>
        </p:nvSpPr>
        <p:spPr>
          <a:xfrm>
            <a:off x="838200" y="1474445"/>
            <a:ext cx="10378440" cy="2154436"/>
          </a:xfrm>
          <a:prstGeom prst="rect">
            <a:avLst/>
          </a:prstGeom>
          <a:noFill/>
        </p:spPr>
        <p:txBody>
          <a:bodyPr wrap="square">
            <a:spAutoFit/>
          </a:bodyPr>
          <a:lstStyle/>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今回は設定項目の合計点による評価を行ったが，</a:t>
            </a:r>
            <a:r>
              <a:rPr lang="ja-JP" altLang="en-US" sz="2800" dirty="0">
                <a:solidFill>
                  <a:srgbClr val="FF0000"/>
                </a:solidFill>
                <a:latin typeface="UD デジタル 教科書体 N-B" panose="02020700000000000000" pitchFamily="17" charset="-128"/>
                <a:ea typeface="UD デジタル 教科書体 N-B" panose="02020700000000000000" pitchFamily="17" charset="-128"/>
              </a:rPr>
              <a:t>どの指標を重視するか</a:t>
            </a:r>
            <a:r>
              <a:rPr lang="ja-JP" altLang="en-US" sz="2800" dirty="0">
                <a:latin typeface="UD デジタル 教科書体 N-B" panose="02020700000000000000" pitchFamily="17" charset="-128"/>
                <a:ea typeface="UD デジタル 教科書体 N-B" panose="02020700000000000000" pitchFamily="17" charset="-128"/>
              </a:rPr>
              <a:t>によって重み付けすれば順位も変わる．</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例</a:t>
            </a:r>
            <a:r>
              <a:rPr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素早い降下がしたいとき</a:t>
            </a:r>
            <a:endParaRPr lang="en-US" altLang="ja-JP"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dirty="0">
                <a:latin typeface="UD デジタル 教科書体 N-B" panose="02020700000000000000" pitchFamily="17" charset="-128"/>
                <a:ea typeface="UD デジタル 教科書体 N-B" panose="02020700000000000000" pitchFamily="17" charset="-128"/>
              </a:rPr>
              <a:t>表</a:t>
            </a:r>
            <a:r>
              <a:rPr lang="en-US" altLang="ja-JP" dirty="0">
                <a:latin typeface="UD デジタル 教科書体 N-B" panose="02020700000000000000" pitchFamily="17" charset="-128"/>
                <a:ea typeface="UD デジタル 教科書体 N-B" panose="02020700000000000000" pitchFamily="17" charset="-128"/>
              </a:rPr>
              <a:t>7</a:t>
            </a:r>
            <a:r>
              <a:rPr lang="ja-JP" altLang="en-US" dirty="0">
                <a:latin typeface="UD デジタル 教科書体 N-B" panose="02020700000000000000" pitchFamily="17" charset="-128"/>
                <a:ea typeface="UD デジタル 教科書体 N-B" panose="02020700000000000000" pitchFamily="17" charset="-128"/>
              </a:rPr>
              <a:t>から、総合的に適性が高いのはリップストップナイロンだが、降下時間を重視すると</a:t>
            </a:r>
            <a:r>
              <a:rPr lang="ja-JP" altLang="en-US" u="sng" dirty="0">
                <a:latin typeface="UD デジタル 教科書体 N-B" panose="02020700000000000000" pitchFamily="17" charset="-128"/>
                <a:ea typeface="UD デジタル 教科書体 N-B" panose="02020700000000000000" pitchFamily="17" charset="-128"/>
              </a:rPr>
              <a:t>ゴミ袋の方が目的に即している</a:t>
            </a:r>
            <a:r>
              <a:rPr lang="ja-JP" altLang="en-US" dirty="0">
                <a:latin typeface="UD デジタル 教科書体 N-B" panose="02020700000000000000" pitchFamily="17" charset="-128"/>
                <a:ea typeface="UD デジタル 教科書体 N-B" panose="02020700000000000000" pitchFamily="17" charset="-128"/>
              </a:rPr>
              <a:t>からゴミ袋を選択する。</a:t>
            </a:r>
            <a:endParaRPr lang="en-US" altLang="ja-JP" dirty="0">
              <a:latin typeface="UD デジタル 教科書体 N-B" panose="02020700000000000000" pitchFamily="17" charset="-128"/>
              <a:ea typeface="UD デジタル 教科書体 N-B" panose="02020700000000000000" pitchFamily="17" charset="-128"/>
            </a:endParaRPr>
          </a:p>
        </p:txBody>
      </p:sp>
      <p:grpSp>
        <p:nvGrpSpPr>
          <p:cNvPr id="13" name="グループ化 12">
            <a:extLst>
              <a:ext uri="{FF2B5EF4-FFF2-40B4-BE49-F238E27FC236}">
                <a16:creationId xmlns:a16="http://schemas.microsoft.com/office/drawing/2014/main" id="{2DB1F8C9-C58D-B848-926C-033C4F2C1686}"/>
              </a:ext>
            </a:extLst>
          </p:cNvPr>
          <p:cNvGrpSpPr/>
          <p:nvPr/>
        </p:nvGrpSpPr>
        <p:grpSpPr>
          <a:xfrm>
            <a:off x="795020" y="4542058"/>
            <a:ext cx="10601960" cy="1162750"/>
            <a:chOff x="795020" y="4409978"/>
            <a:chExt cx="10601960" cy="1162750"/>
          </a:xfrm>
        </p:grpSpPr>
        <p:sp>
          <p:nvSpPr>
            <p:cNvPr id="12" name="四角形: 角を丸くする 11">
              <a:extLst>
                <a:ext uri="{FF2B5EF4-FFF2-40B4-BE49-F238E27FC236}">
                  <a16:creationId xmlns:a16="http://schemas.microsoft.com/office/drawing/2014/main" id="{DA79762E-7D9B-DD67-E1B9-D1787080BFFF}"/>
                </a:ext>
              </a:extLst>
            </p:cNvPr>
            <p:cNvSpPr/>
            <p:nvPr/>
          </p:nvSpPr>
          <p:spPr>
            <a:xfrm>
              <a:off x="795020" y="4409978"/>
              <a:ext cx="10601960" cy="1162750"/>
            </a:xfrm>
            <a:prstGeom prst="roundRect">
              <a:avLst/>
            </a:prstGeom>
            <a:solidFill>
              <a:schemeClr val="accent4">
                <a:lumMod val="20000"/>
                <a:lumOff val="80000"/>
              </a:schemeClr>
            </a:solidFill>
            <a:ln>
              <a:solidFill>
                <a:schemeClr val="accent4">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5D9EC42-8B3F-BA22-B650-427704686B1B}"/>
                </a:ext>
              </a:extLst>
            </p:cNvPr>
            <p:cNvSpPr txBox="1"/>
            <p:nvPr/>
          </p:nvSpPr>
          <p:spPr>
            <a:xfrm>
              <a:off x="924560" y="4527180"/>
              <a:ext cx="10292080" cy="954107"/>
            </a:xfrm>
            <a:prstGeom prst="rect">
              <a:avLst/>
            </a:prstGeom>
            <a:noFill/>
          </p:spPr>
          <p:txBody>
            <a:bodyPr wrap="square">
              <a:spAutoFit/>
            </a:bodyPr>
            <a:lstStyle/>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設計者は</a:t>
              </a:r>
              <a:r>
                <a:rPr lang="ja-JP" altLang="en-US" sz="2800" dirty="0">
                  <a:solidFill>
                    <a:srgbClr val="FF0000"/>
                  </a:solidFill>
                  <a:latin typeface="UD デジタル 教科書体 N-B" panose="02020700000000000000" pitchFamily="17" charset="-128"/>
                  <a:ea typeface="UD デジタル 教科書体 N-B" panose="02020700000000000000" pitchFamily="17" charset="-128"/>
                </a:rPr>
                <a:t>重み付けによって</a:t>
              </a:r>
              <a:r>
                <a:rPr lang="ja-JP" altLang="en-US" sz="2800" dirty="0">
                  <a:latin typeface="UD デジタル 教科書体 N-B" panose="02020700000000000000" pitchFamily="17" charset="-128"/>
                  <a:ea typeface="UD デジタル 教科書体 N-B" panose="02020700000000000000" pitchFamily="17" charset="-128"/>
                </a:rPr>
                <a:t>最適なパラシュートの生地を選定する必要がある．</a:t>
              </a:r>
            </a:p>
          </p:txBody>
        </p:sp>
      </p:grpSp>
      <p:sp>
        <p:nvSpPr>
          <p:cNvPr id="11" name="矢印: 下 10">
            <a:extLst>
              <a:ext uri="{FF2B5EF4-FFF2-40B4-BE49-F238E27FC236}">
                <a16:creationId xmlns:a16="http://schemas.microsoft.com/office/drawing/2014/main" id="{044510FB-126F-3C34-0802-9F5E6B37770A}"/>
              </a:ext>
            </a:extLst>
          </p:cNvPr>
          <p:cNvSpPr/>
          <p:nvPr/>
        </p:nvSpPr>
        <p:spPr>
          <a:xfrm>
            <a:off x="5506720" y="3909008"/>
            <a:ext cx="1178560" cy="352923"/>
          </a:xfrm>
          <a:prstGeom prst="downArrow">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7553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02EA51B-2A5D-8DDE-B559-AC3A56150B49}"/>
              </a:ext>
            </a:extLst>
          </p:cNvPr>
          <p:cNvSpPr>
            <a:spLocks noGrp="1"/>
          </p:cNvSpPr>
          <p:nvPr>
            <p:ph idx="1"/>
          </p:nvPr>
        </p:nvSpPr>
        <p:spPr>
          <a:xfrm>
            <a:off x="838200" y="2919412"/>
            <a:ext cx="10515600" cy="1019175"/>
          </a:xfrm>
        </p:spPr>
        <p:txBody>
          <a:bodyPr>
            <a:normAutofit/>
          </a:bodyPr>
          <a:lstStyle/>
          <a:p>
            <a:pPr marL="0" indent="0" algn="ctr">
              <a:buNone/>
            </a:pPr>
            <a:r>
              <a:rPr lang="ja-JP" altLang="en-US" sz="6000" dirty="0">
                <a:latin typeface="UD デジタル 教科書体 N-B" panose="02020700000000000000" pitchFamily="17" charset="-128"/>
                <a:ea typeface="UD デジタル 教科書体 N-B" panose="02020700000000000000" pitchFamily="17" charset="-128"/>
              </a:rPr>
              <a:t>付録</a:t>
            </a:r>
            <a:endParaRPr kumimoji="1" lang="ja-JP" altLang="en-US" sz="6000"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26D2AD1E-37DA-FEA7-AC82-9F908F4D1690}"/>
              </a:ext>
            </a:extLst>
          </p:cNvPr>
          <p:cNvSpPr>
            <a:spLocks noGrp="1"/>
          </p:cNvSpPr>
          <p:nvPr>
            <p:ph type="sldNum" sz="quarter" idx="12"/>
          </p:nvPr>
        </p:nvSpPr>
        <p:spPr/>
        <p:txBody>
          <a:bodyPr/>
          <a:lstStyle/>
          <a:p>
            <a:fld id="{967F9B06-446C-4263-9F74-ADBC2D3214F3}" type="slidenum">
              <a:rPr kumimoji="1" lang="ja-JP" altLang="en-US" smtClean="0"/>
              <a:t>29</a:t>
            </a:fld>
            <a:endParaRPr kumimoji="1" lang="ja-JP" altLang="en-US"/>
          </a:p>
        </p:txBody>
      </p:sp>
    </p:spTree>
    <p:extLst>
      <p:ext uri="{BB962C8B-B14F-4D97-AF65-F5344CB8AC3E}">
        <p14:creationId xmlns:p14="http://schemas.microsoft.com/office/powerpoint/2010/main" val="69168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61B693-995A-FA78-4B28-E05017156AA2}"/>
              </a:ext>
            </a:extLst>
          </p:cNvPr>
          <p:cNvSpPr>
            <a:spLocks noGrp="1"/>
          </p:cNvSpPr>
          <p:nvPr>
            <p:ph type="title"/>
          </p:nvPr>
        </p:nvSpPr>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教材開発の背景・目的</a:t>
            </a:r>
          </a:p>
        </p:txBody>
      </p:sp>
      <p:sp>
        <p:nvSpPr>
          <p:cNvPr id="5" name="四角形: 角を丸くする 4">
            <a:extLst>
              <a:ext uri="{FF2B5EF4-FFF2-40B4-BE49-F238E27FC236}">
                <a16:creationId xmlns:a16="http://schemas.microsoft.com/office/drawing/2014/main" id="{879E6088-4245-6F2C-5D82-09C108EED4F7}"/>
              </a:ext>
            </a:extLst>
          </p:cNvPr>
          <p:cNvSpPr/>
          <p:nvPr/>
        </p:nvSpPr>
        <p:spPr>
          <a:xfrm>
            <a:off x="751840" y="1690688"/>
            <a:ext cx="10601960" cy="2307875"/>
          </a:xfrm>
          <a:prstGeom prst="roundRect">
            <a:avLst/>
          </a:prstGeom>
          <a:solidFill>
            <a:schemeClr val="accent4">
              <a:lumMod val="20000"/>
              <a:lumOff val="80000"/>
            </a:schemeClr>
          </a:solidFill>
          <a:ln>
            <a:solidFill>
              <a:schemeClr val="accent4">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D075F730-779A-14D9-EA7D-4222489AEA47}"/>
              </a:ext>
            </a:extLst>
          </p:cNvPr>
          <p:cNvSpPr>
            <a:spLocks noGrp="1"/>
          </p:cNvSpPr>
          <p:nvPr>
            <p:ph idx="1"/>
          </p:nvPr>
        </p:nvSpPr>
        <p:spPr>
          <a:xfrm>
            <a:off x="838200" y="1825625"/>
            <a:ext cx="10515600" cy="2172938"/>
          </a:xfrm>
        </p:spPr>
        <p:txBody>
          <a:bodyPr>
            <a:normAutofit/>
          </a:bodyPr>
          <a:lstStyle/>
          <a:p>
            <a:pPr marL="0" indent="0">
              <a:buNone/>
            </a:pPr>
            <a:r>
              <a:rPr kumimoji="1" lang="en-US" altLang="ja-JP" sz="3200" dirty="0">
                <a:latin typeface="UD デジタル 教科書体 NP-B" panose="02020700000000000000" pitchFamily="18" charset="-128"/>
                <a:ea typeface="UD デジタル 教科書体 NP-B" panose="02020700000000000000" pitchFamily="18" charset="-128"/>
              </a:rPr>
              <a:t>【</a:t>
            </a:r>
            <a:r>
              <a:rPr kumimoji="1" lang="ja-JP" altLang="en-US" sz="3200" dirty="0">
                <a:latin typeface="UD デジタル 教科書体 NP-B" panose="02020700000000000000" pitchFamily="18" charset="-128"/>
                <a:ea typeface="UD デジタル 教科書体 NP-B" panose="02020700000000000000" pitchFamily="18" charset="-128"/>
              </a:rPr>
              <a:t>背景</a:t>
            </a:r>
            <a:r>
              <a:rPr lang="en-US" altLang="ja-JP" sz="3200" dirty="0">
                <a:latin typeface="UD デジタル 教科書体 NP-B" panose="02020700000000000000" pitchFamily="18" charset="-128"/>
                <a:ea typeface="UD デジタル 教科書体 NP-B" panose="02020700000000000000" pitchFamily="18" charset="-128"/>
              </a:rPr>
              <a:t>】</a:t>
            </a:r>
            <a:endParaRPr kumimoji="1"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宇宙から地球への帰還にはパラシュートによる減速を利用した着地が有力である</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lnSpc>
                <a:spcPct val="100000"/>
              </a:lnSpc>
              <a:buNone/>
            </a:pPr>
            <a:r>
              <a:rPr lang="ja-JP" altLang="en-US" sz="3200" dirty="0">
                <a:latin typeface="UD デジタル 教科書体 NP-B" panose="02020700000000000000" pitchFamily="18" charset="-128"/>
                <a:ea typeface="UD デジタル 教科書体 NP-B" panose="02020700000000000000" pitchFamily="18" charset="-128"/>
              </a:rPr>
              <a:t>→適切な素材選定により着地衝撃を緩和することが必要</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6" name="四角形: 角を丸くする 5">
            <a:extLst>
              <a:ext uri="{FF2B5EF4-FFF2-40B4-BE49-F238E27FC236}">
                <a16:creationId xmlns:a16="http://schemas.microsoft.com/office/drawing/2014/main" id="{A7F34257-B350-9189-74BE-67AE82EB51F5}"/>
              </a:ext>
            </a:extLst>
          </p:cNvPr>
          <p:cNvSpPr/>
          <p:nvPr/>
        </p:nvSpPr>
        <p:spPr>
          <a:xfrm>
            <a:off x="751840" y="4383089"/>
            <a:ext cx="10601960" cy="1707746"/>
          </a:xfrm>
          <a:prstGeom prst="roundRect">
            <a:avLst/>
          </a:prstGeom>
          <a:solidFill>
            <a:schemeClr val="accent4">
              <a:lumMod val="20000"/>
              <a:lumOff val="80000"/>
            </a:schemeClr>
          </a:solidFill>
          <a:ln>
            <a:solidFill>
              <a:schemeClr val="accent4">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 name="コンテンツ プレースホルダー 2">
            <a:extLst>
              <a:ext uri="{FF2B5EF4-FFF2-40B4-BE49-F238E27FC236}">
                <a16:creationId xmlns:a16="http://schemas.microsoft.com/office/drawing/2014/main" id="{4EEEBA4A-2EFB-EDCD-EEFB-19F3D0A5D310}"/>
              </a:ext>
            </a:extLst>
          </p:cNvPr>
          <p:cNvSpPr txBox="1">
            <a:spLocks/>
          </p:cNvSpPr>
          <p:nvPr/>
        </p:nvSpPr>
        <p:spPr>
          <a:xfrm>
            <a:off x="838200" y="4489961"/>
            <a:ext cx="10515600" cy="1600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3200" dirty="0">
                <a:latin typeface="UD デジタル 教科書体 NP-B" panose="02020700000000000000" pitchFamily="18" charset="-128"/>
                <a:ea typeface="UD デジタル 教科書体 NP-B" panose="02020700000000000000" pitchFamily="18" charset="-128"/>
              </a:rPr>
              <a:t>【</a:t>
            </a:r>
            <a:r>
              <a:rPr lang="ja-JP" altLang="en-US" sz="3200" dirty="0">
                <a:latin typeface="UD デジタル 教科書体 NP-B" panose="02020700000000000000" pitchFamily="18" charset="-128"/>
                <a:ea typeface="UD デジタル 教科書体 NP-B" panose="02020700000000000000" pitchFamily="18" charset="-128"/>
              </a:rPr>
              <a:t>目的</a:t>
            </a:r>
            <a:r>
              <a:rPr lang="en-US" altLang="ja-JP" sz="3200" dirty="0">
                <a:latin typeface="UD デジタル 教科書体 NP-B" panose="02020700000000000000" pitchFamily="18" charset="-128"/>
                <a:ea typeface="UD デジタル 教科書体 NP-B" panose="02020700000000000000" pitchFamily="18" charset="-128"/>
              </a:rPr>
              <a:t>】</a:t>
            </a:r>
          </a:p>
          <a:p>
            <a:pPr marL="0" indent="0">
              <a:buFont typeface="Arial" panose="020B0604020202020204" pitchFamily="34" charset="0"/>
              <a:buNone/>
            </a:pPr>
            <a:r>
              <a:rPr lang="ja-JP" altLang="en-US" sz="3200" dirty="0">
                <a:latin typeface="UD デジタル 教科書体 NP-B" panose="02020700000000000000" pitchFamily="18" charset="-128"/>
                <a:ea typeface="UD デジタル 教科書体 NP-B" panose="02020700000000000000" pitchFamily="18" charset="-128"/>
              </a:rPr>
              <a:t>実験結果の分析・考察から、各素材の特性がパラシュート性能に与える影響を明らかにする。</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7" name="スライド番号プレースホルダー 6">
            <a:extLst>
              <a:ext uri="{FF2B5EF4-FFF2-40B4-BE49-F238E27FC236}">
                <a16:creationId xmlns:a16="http://schemas.microsoft.com/office/drawing/2014/main" id="{4A9435BC-AB88-B25A-3EE5-D131D5259C29}"/>
              </a:ext>
            </a:extLst>
          </p:cNvPr>
          <p:cNvSpPr>
            <a:spLocks noGrp="1"/>
          </p:cNvSpPr>
          <p:nvPr>
            <p:ph type="sldNum" sz="quarter" idx="12"/>
          </p:nvPr>
        </p:nvSpPr>
        <p:spPr/>
        <p:txBody>
          <a:bodyPr/>
          <a:lstStyle/>
          <a:p>
            <a:fld id="{967F9B06-446C-4263-9F74-ADBC2D3214F3}" type="slidenum">
              <a:rPr kumimoji="1" lang="ja-JP" altLang="en-US" smtClean="0"/>
              <a:t>3</a:t>
            </a:fld>
            <a:endParaRPr kumimoji="1" lang="ja-JP" altLang="en-US"/>
          </a:p>
        </p:txBody>
      </p:sp>
    </p:spTree>
    <p:extLst>
      <p:ext uri="{BB962C8B-B14F-4D97-AF65-F5344CB8AC3E}">
        <p14:creationId xmlns:p14="http://schemas.microsoft.com/office/powerpoint/2010/main" val="3414314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F25D9AE-940E-E758-8B9E-9B11163A6783}"/>
              </a:ext>
            </a:extLst>
          </p:cNvPr>
          <p:cNvSpPr>
            <a:spLocks noGrp="1"/>
          </p:cNvSpPr>
          <p:nvPr>
            <p:ph type="title"/>
          </p:nvPr>
        </p:nvSpPr>
        <p:spPr>
          <a:xfrm>
            <a:off x="838200" y="111425"/>
            <a:ext cx="10515600" cy="1325563"/>
          </a:xfrm>
        </p:spPr>
        <p:txBody>
          <a:bodyPr/>
          <a:lstStyle/>
          <a:p>
            <a:r>
              <a:rPr lang="ja-JP" altLang="en-US" u="sng" dirty="0">
                <a:latin typeface="UD デジタル 教科書体 NP-B" panose="02020700000000000000" pitchFamily="18" charset="-128"/>
                <a:ea typeface="UD デジタル 教科書体 NP-B" panose="02020700000000000000" pitchFamily="18" charset="-128"/>
              </a:rPr>
              <a:t>パラシュートの原理</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pic>
        <p:nvPicPr>
          <p:cNvPr id="2" name="Google Shape;95;g27be2abbca2_0_4">
            <a:extLst>
              <a:ext uri="{FF2B5EF4-FFF2-40B4-BE49-F238E27FC236}">
                <a16:creationId xmlns:a16="http://schemas.microsoft.com/office/drawing/2014/main" id="{4B94C9A0-2DB7-7C81-CE8F-9B1E8CC3ABB2}"/>
              </a:ext>
            </a:extLst>
          </p:cNvPr>
          <p:cNvPicPr preferRelativeResize="0"/>
          <p:nvPr/>
        </p:nvPicPr>
        <p:blipFill>
          <a:blip r:embed="rId2">
            <a:alphaModFix/>
          </a:blip>
          <a:stretch>
            <a:fillRect/>
          </a:stretch>
        </p:blipFill>
        <p:spPr>
          <a:xfrm>
            <a:off x="6604676" y="1208975"/>
            <a:ext cx="4749124" cy="4440050"/>
          </a:xfrm>
          <a:prstGeom prst="rect">
            <a:avLst/>
          </a:prstGeom>
          <a:noFill/>
          <a:ln>
            <a:noFill/>
          </a:ln>
        </p:spPr>
      </p:pic>
      <p:sp>
        <p:nvSpPr>
          <p:cNvPr id="3" name="スライド番号プレースホルダー 2">
            <a:extLst>
              <a:ext uri="{FF2B5EF4-FFF2-40B4-BE49-F238E27FC236}">
                <a16:creationId xmlns:a16="http://schemas.microsoft.com/office/drawing/2014/main" id="{422BE440-DBF5-27F3-222C-FE029743EB4D}"/>
              </a:ext>
            </a:extLst>
          </p:cNvPr>
          <p:cNvSpPr>
            <a:spLocks noGrp="1"/>
          </p:cNvSpPr>
          <p:nvPr>
            <p:ph type="sldNum" sz="quarter" idx="12"/>
          </p:nvPr>
        </p:nvSpPr>
        <p:spPr/>
        <p:txBody>
          <a:bodyPr/>
          <a:lstStyle/>
          <a:p>
            <a:fld id="{967F9B06-446C-4263-9F74-ADBC2D3214F3}" type="slidenum">
              <a:rPr kumimoji="1" lang="ja-JP" altLang="en-US" smtClean="0"/>
              <a:t>30</a:t>
            </a:fld>
            <a:endParaRPr kumimoji="1" lang="ja-JP" altLang="en-US"/>
          </a:p>
        </p:txBody>
      </p:sp>
      <p:sp>
        <p:nvSpPr>
          <p:cNvPr id="5" name="Google Shape;94;g27be2abbca2_0_4">
            <a:extLst>
              <a:ext uri="{FF2B5EF4-FFF2-40B4-BE49-F238E27FC236}">
                <a16:creationId xmlns:a16="http://schemas.microsoft.com/office/drawing/2014/main" id="{047869AD-087D-5770-EF32-1C585E599D1D}"/>
              </a:ext>
            </a:extLst>
          </p:cNvPr>
          <p:cNvSpPr txBox="1">
            <a:spLocks/>
          </p:cNvSpPr>
          <p:nvPr/>
        </p:nvSpPr>
        <p:spPr>
          <a:xfrm>
            <a:off x="838200" y="1377824"/>
            <a:ext cx="5766476" cy="5236335"/>
          </a:xfrm>
          <a:prstGeom prst="rect">
            <a:avLst/>
          </a:prstGeom>
          <a:noFill/>
          <a:ln>
            <a:noFill/>
          </a:ln>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95000"/>
              </a:lnSpc>
              <a:spcBef>
                <a:spcPts val="0"/>
              </a:spcBef>
              <a:buSzPts val="1665"/>
              <a:buFont typeface="Arial" panose="020B0604020202020204" pitchFamily="34" charset="0"/>
              <a:buNone/>
            </a:pPr>
            <a:r>
              <a:rPr lang="ja-JP" altLang="en-US" sz="2000">
                <a:solidFill>
                  <a:schemeClr val="dk1"/>
                </a:solidFill>
                <a:latin typeface="UD デジタル 教科書体 N-B" panose="02020700000000000000" pitchFamily="17" charset="-128"/>
                <a:ea typeface="UD デジタル 教科書体 N-B" panose="02020700000000000000" pitchFamily="17" charset="-128"/>
              </a:rPr>
              <a:t>パラシュートは空気抵抗を大きくして落下速度を小さくするためのものである．</a:t>
            </a:r>
          </a:p>
          <a:p>
            <a:pPr marL="0" indent="0">
              <a:lnSpc>
                <a:spcPct val="95000"/>
              </a:lnSpc>
              <a:spcBef>
                <a:spcPts val="0"/>
              </a:spcBef>
              <a:buSzPts val="1665"/>
              <a:buFont typeface="Arial" panose="020B0604020202020204" pitchFamily="34" charset="0"/>
              <a:buNone/>
            </a:pPr>
            <a:endParaRPr lang="ja-JP" altLang="en-US" sz="2000">
              <a:solidFill>
                <a:schemeClr val="dk1"/>
              </a:solidFill>
              <a:latin typeface="UD デジタル 教科書体 N-B" panose="02020700000000000000" pitchFamily="17" charset="-128"/>
              <a:ea typeface="UD デジタル 教科書体 N-B" panose="02020700000000000000" pitchFamily="17" charset="-128"/>
            </a:endParaRPr>
          </a:p>
          <a:p>
            <a:pPr marL="0" indent="0">
              <a:lnSpc>
                <a:spcPct val="95000"/>
              </a:lnSpc>
              <a:spcBef>
                <a:spcPts val="0"/>
              </a:spcBef>
              <a:buSzPts val="1665"/>
              <a:buFont typeface="Arial" panose="020B0604020202020204" pitchFamily="34" charset="0"/>
              <a:buNone/>
            </a:pPr>
            <a:r>
              <a:rPr lang="ja-JP" altLang="en-US" sz="2000">
                <a:solidFill>
                  <a:schemeClr val="dk1"/>
                </a:solidFill>
                <a:latin typeface="UD デジタル 教科書体 N-B" panose="02020700000000000000" pitchFamily="17" charset="-128"/>
                <a:ea typeface="UD デジタル 教科書体 N-B" panose="02020700000000000000" pitchFamily="17" charset="-128"/>
              </a:rPr>
              <a:t>運動方程式は右図の通りであり，抗力係数と代表面積が大きいほど終端速度は小さくなることがわかる．</a:t>
            </a:r>
          </a:p>
          <a:p>
            <a:pPr marL="0" indent="0">
              <a:lnSpc>
                <a:spcPct val="95000"/>
              </a:lnSpc>
              <a:spcBef>
                <a:spcPts val="0"/>
              </a:spcBef>
              <a:buSzPts val="1665"/>
              <a:buFont typeface="Arial" panose="020B0604020202020204" pitchFamily="34" charset="0"/>
              <a:buNone/>
            </a:pPr>
            <a:endParaRPr lang="ja-JP" altLang="en-US" sz="2000">
              <a:solidFill>
                <a:schemeClr val="dk1"/>
              </a:solidFill>
              <a:latin typeface="UD デジタル 教科書体 N-B" panose="02020700000000000000" pitchFamily="17" charset="-128"/>
              <a:ea typeface="UD デジタル 教科書体 N-B" panose="02020700000000000000" pitchFamily="17" charset="-128"/>
            </a:endParaRPr>
          </a:p>
          <a:p>
            <a:pPr marL="0" indent="0">
              <a:lnSpc>
                <a:spcPct val="95000"/>
              </a:lnSpc>
              <a:spcBef>
                <a:spcPts val="0"/>
              </a:spcBef>
              <a:buSzPts val="1665"/>
              <a:buFont typeface="Arial" panose="020B0604020202020204" pitchFamily="34" charset="0"/>
              <a:buNone/>
            </a:pPr>
            <a:r>
              <a:rPr lang="ja-JP" altLang="en-US" sz="2000">
                <a:solidFill>
                  <a:schemeClr val="dk1"/>
                </a:solidFill>
                <a:latin typeface="UD デジタル 教科書体 N-B" panose="02020700000000000000" pitchFamily="17" charset="-128"/>
                <a:ea typeface="UD デジタル 教科書体 N-B" panose="02020700000000000000" pitchFamily="17" charset="-128"/>
              </a:rPr>
              <a:t>今回の実験では</a:t>
            </a:r>
            <a:r>
              <a:rPr lang="ja-JP" altLang="en-US" sz="2000" b="1">
                <a:solidFill>
                  <a:schemeClr val="dk1"/>
                </a:solidFill>
                <a:latin typeface="UD デジタル 教科書体 N-B" panose="02020700000000000000" pitchFamily="17" charset="-128"/>
                <a:ea typeface="UD デジタル 教科書体 N-B" panose="02020700000000000000" pitchFamily="17" charset="-128"/>
              </a:rPr>
              <a:t>パラシュートの生地に依存する</a:t>
            </a:r>
            <a:r>
              <a:rPr lang="ja-JP" altLang="en-US" sz="2000" b="1">
                <a:solidFill>
                  <a:schemeClr val="dk1"/>
                </a:solidFill>
                <a:highlight>
                  <a:schemeClr val="lt1"/>
                </a:highlight>
                <a:latin typeface="UD デジタル 教科書体 N-B" panose="02020700000000000000" pitchFamily="17" charset="-128"/>
                <a:ea typeface="UD デジタル 教科書体 N-B" panose="02020700000000000000" pitchFamily="17" charset="-128"/>
              </a:rPr>
              <a:t>抗力係数と質量がパラメータ</a:t>
            </a:r>
            <a:r>
              <a:rPr lang="ja-JP" altLang="en-US" sz="2000">
                <a:solidFill>
                  <a:schemeClr val="dk1"/>
                </a:solidFill>
                <a:latin typeface="UD デジタル 教科書体 N-B" panose="02020700000000000000" pitchFamily="17" charset="-128"/>
                <a:ea typeface="UD デジタル 教科書体 N-B" panose="02020700000000000000" pitchFamily="17" charset="-128"/>
              </a:rPr>
              <a:t>となる．</a:t>
            </a:r>
          </a:p>
          <a:p>
            <a:pPr marL="0" indent="0">
              <a:lnSpc>
                <a:spcPct val="95000"/>
              </a:lnSpc>
              <a:spcBef>
                <a:spcPts val="0"/>
              </a:spcBef>
              <a:buSzPts val="1665"/>
              <a:buFont typeface="Arial" panose="020B0604020202020204" pitchFamily="34" charset="0"/>
              <a:buNone/>
            </a:pPr>
            <a:endParaRPr lang="ja-JP" altLang="en-US" sz="2000">
              <a:solidFill>
                <a:schemeClr val="dk1"/>
              </a:solidFill>
              <a:latin typeface="UD デジタル 教科書体 N-B" panose="02020700000000000000" pitchFamily="17" charset="-128"/>
              <a:ea typeface="UD デジタル 教科書体 N-B" panose="02020700000000000000" pitchFamily="17" charset="-128"/>
            </a:endParaRPr>
          </a:p>
          <a:p>
            <a:pPr marL="0" indent="0">
              <a:lnSpc>
                <a:spcPct val="95000"/>
              </a:lnSpc>
              <a:spcBef>
                <a:spcPts val="0"/>
              </a:spcBef>
              <a:buSzPts val="1665"/>
              <a:buFont typeface="Arial" panose="020B0604020202020204" pitchFamily="34" charset="0"/>
              <a:buNone/>
            </a:pPr>
            <a:r>
              <a:rPr lang="ja-JP" altLang="en-US" sz="2000">
                <a:solidFill>
                  <a:schemeClr val="dk1"/>
                </a:solidFill>
                <a:latin typeface="UD デジタル 教科書体 N-B" panose="02020700000000000000" pitchFamily="17" charset="-128"/>
                <a:ea typeface="UD デジタル 教科書体 N-B" panose="02020700000000000000" pitchFamily="17" charset="-128"/>
              </a:rPr>
              <a:t>したがって，終端速度を小さく（</a:t>
            </a:r>
            <a:r>
              <a:rPr lang="en-US" altLang="ja-JP" sz="2000">
                <a:solidFill>
                  <a:schemeClr val="dk1"/>
                </a:solidFill>
                <a:latin typeface="UD デジタル 教科書体 N-B" panose="02020700000000000000" pitchFamily="17" charset="-128"/>
                <a:ea typeface="UD デジタル 教科書体 N-B" panose="02020700000000000000" pitchFamily="17" charset="-128"/>
              </a:rPr>
              <a:t>=</a:t>
            </a:r>
            <a:r>
              <a:rPr lang="ja-JP" altLang="en-US" sz="2000">
                <a:solidFill>
                  <a:schemeClr val="dk1"/>
                </a:solidFill>
                <a:latin typeface="UD デジタル 教科書体 N-B" panose="02020700000000000000" pitchFamily="17" charset="-128"/>
                <a:ea typeface="UD デジタル 教科書体 N-B" panose="02020700000000000000" pitchFamily="17" charset="-128"/>
              </a:rPr>
              <a:t>着地衝撃を小さく）するためには，パラシュートは軽量で空気抵抗が大きければよいと仮説立てられる．</a:t>
            </a:r>
            <a:endParaRPr lang="ja-JP" altLang="en-US" sz="2000" dirty="0">
              <a:solidFill>
                <a:schemeClr val="dk1"/>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3783C3D9-8D4A-283D-F512-9217EE73BA28}"/>
              </a:ext>
            </a:extLst>
          </p:cNvPr>
          <p:cNvSpPr txBox="1"/>
          <p:nvPr/>
        </p:nvSpPr>
        <p:spPr>
          <a:xfrm>
            <a:off x="7420344" y="5762260"/>
            <a:ext cx="3117787"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17</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パラシュートの原理</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406940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27ad3938eb0_1_2"/>
          <p:cNvPicPr preferRelativeResize="0"/>
          <p:nvPr/>
        </p:nvPicPr>
        <p:blipFill>
          <a:blip r:embed="rId3">
            <a:alphaModFix/>
          </a:blip>
          <a:stretch>
            <a:fillRect/>
          </a:stretch>
        </p:blipFill>
        <p:spPr>
          <a:xfrm>
            <a:off x="180750" y="1"/>
            <a:ext cx="11830503" cy="6858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F25D9AE-940E-E758-8B9E-9B11163A6783}"/>
              </a:ext>
            </a:extLst>
          </p:cNvPr>
          <p:cNvSpPr>
            <a:spLocks noGrp="1"/>
          </p:cNvSpPr>
          <p:nvPr>
            <p:ph type="title"/>
          </p:nvPr>
        </p:nvSpPr>
        <p:spPr>
          <a:xfrm>
            <a:off x="838200" y="365125"/>
            <a:ext cx="10515600" cy="1325563"/>
          </a:xfrm>
        </p:spPr>
        <p:txBody>
          <a:bodyPr/>
          <a:lstStyle/>
          <a:p>
            <a:r>
              <a:rPr lang="ja-JP" altLang="en-US" u="sng" dirty="0">
                <a:latin typeface="UD デジタル 教科書体 NP-B" panose="02020700000000000000" pitchFamily="18" charset="-128"/>
                <a:ea typeface="UD デジタル 教科書体 NP-B" panose="02020700000000000000" pitchFamily="18" charset="-128"/>
              </a:rPr>
              <a:t>機体詳細</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a:extLst>
              <a:ext uri="{FF2B5EF4-FFF2-40B4-BE49-F238E27FC236}">
                <a16:creationId xmlns:a16="http://schemas.microsoft.com/office/drawing/2014/main" id="{422BE440-DBF5-27F3-222C-FE029743EB4D}"/>
              </a:ext>
            </a:extLst>
          </p:cNvPr>
          <p:cNvSpPr>
            <a:spLocks noGrp="1"/>
          </p:cNvSpPr>
          <p:nvPr>
            <p:ph type="sldNum" sz="quarter" idx="12"/>
          </p:nvPr>
        </p:nvSpPr>
        <p:spPr/>
        <p:txBody>
          <a:bodyPr/>
          <a:lstStyle/>
          <a:p>
            <a:fld id="{967F9B06-446C-4263-9F74-ADBC2D3214F3}" type="slidenum">
              <a:rPr kumimoji="1" lang="ja-JP" altLang="en-US" smtClean="0"/>
              <a:t>32</a:t>
            </a:fld>
            <a:endParaRPr kumimoji="1" lang="ja-JP" altLang="en-US"/>
          </a:p>
        </p:txBody>
      </p:sp>
      <p:pic>
        <p:nvPicPr>
          <p:cNvPr id="5" name="Google Shape;130;g27ad3938eb0_0_10">
            <a:extLst>
              <a:ext uri="{FF2B5EF4-FFF2-40B4-BE49-F238E27FC236}">
                <a16:creationId xmlns:a16="http://schemas.microsoft.com/office/drawing/2014/main" id="{513F8EA8-CC87-5318-F151-ADD7B2B6B64A}"/>
              </a:ext>
            </a:extLst>
          </p:cNvPr>
          <p:cNvPicPr preferRelativeResize="0"/>
          <p:nvPr/>
        </p:nvPicPr>
        <p:blipFill rotWithShape="1">
          <a:blip r:embed="rId2">
            <a:alphaModFix/>
          </a:blip>
          <a:srcRect l="45473" t="23750" r="22277" b="14303"/>
          <a:stretch/>
        </p:blipFill>
        <p:spPr>
          <a:xfrm>
            <a:off x="871390" y="2190462"/>
            <a:ext cx="2152397" cy="2326665"/>
          </a:xfrm>
          <a:prstGeom prst="rect">
            <a:avLst/>
          </a:prstGeom>
          <a:noFill/>
          <a:ln>
            <a:noFill/>
          </a:ln>
        </p:spPr>
      </p:pic>
      <p:sp>
        <p:nvSpPr>
          <p:cNvPr id="6" name="Google Shape;132;g27ad3938eb0_0_10">
            <a:extLst>
              <a:ext uri="{FF2B5EF4-FFF2-40B4-BE49-F238E27FC236}">
                <a16:creationId xmlns:a16="http://schemas.microsoft.com/office/drawing/2014/main" id="{9F7AF38C-4DC3-3CBA-F90D-F7EF0ED3A931}"/>
              </a:ext>
            </a:extLst>
          </p:cNvPr>
          <p:cNvSpPr txBox="1"/>
          <p:nvPr/>
        </p:nvSpPr>
        <p:spPr>
          <a:xfrm>
            <a:off x="2107666" y="4575939"/>
            <a:ext cx="2015200" cy="418400"/>
          </a:xfrm>
          <a:prstGeom prst="rect">
            <a:avLst/>
          </a:prstGeom>
          <a:noFill/>
          <a:ln>
            <a:noFill/>
          </a:ln>
        </p:spPr>
        <p:txBody>
          <a:bodyPr spcFirstLastPara="1" wrap="square" lIns="121900" tIns="121900" rIns="121900" bIns="121900" anchor="t" anchorCtr="0">
            <a:noAutofit/>
          </a:bodyPr>
          <a:lstStyle/>
          <a:p>
            <a:pPr algn="ctr"/>
            <a:r>
              <a:rPr lang="ja" altLang="en-US" sz="2400" dirty="0">
                <a:latin typeface="UD デジタル 教科書体 N-B" panose="02020700000000000000" pitchFamily="17" charset="-128"/>
                <a:ea typeface="UD デジタル 教科書体 N-B" panose="02020700000000000000" pitchFamily="17" charset="-128"/>
              </a:rPr>
              <a:t>機体底面</a:t>
            </a:r>
            <a:endParaRPr sz="2400" dirty="0">
              <a:latin typeface="UD デジタル 教科書体 N-B" panose="02020700000000000000" pitchFamily="17" charset="-128"/>
              <a:ea typeface="UD デジタル 教科書体 N-B" panose="02020700000000000000" pitchFamily="17" charset="-128"/>
            </a:endParaRPr>
          </a:p>
        </p:txBody>
      </p:sp>
      <p:pic>
        <p:nvPicPr>
          <p:cNvPr id="7" name="Google Shape;134;g27ad3938eb0_0_10">
            <a:extLst>
              <a:ext uri="{FF2B5EF4-FFF2-40B4-BE49-F238E27FC236}">
                <a16:creationId xmlns:a16="http://schemas.microsoft.com/office/drawing/2014/main" id="{84B9B586-3282-631A-F2D7-47689EA10086}"/>
              </a:ext>
            </a:extLst>
          </p:cNvPr>
          <p:cNvPicPr preferRelativeResize="0"/>
          <p:nvPr/>
        </p:nvPicPr>
        <p:blipFill rotWithShape="1">
          <a:blip r:embed="rId3">
            <a:alphaModFix/>
          </a:blip>
          <a:srcRect l="26753" t="4780" r="11073"/>
          <a:stretch/>
        </p:blipFill>
        <p:spPr>
          <a:xfrm>
            <a:off x="3115266" y="2190461"/>
            <a:ext cx="2699688" cy="2326665"/>
          </a:xfrm>
          <a:prstGeom prst="rect">
            <a:avLst/>
          </a:prstGeom>
          <a:noFill/>
          <a:ln>
            <a:noFill/>
          </a:ln>
        </p:spPr>
      </p:pic>
      <p:grpSp>
        <p:nvGrpSpPr>
          <p:cNvPr id="12" name="グループ化 11">
            <a:extLst>
              <a:ext uri="{FF2B5EF4-FFF2-40B4-BE49-F238E27FC236}">
                <a16:creationId xmlns:a16="http://schemas.microsoft.com/office/drawing/2014/main" id="{231280D6-8A17-FF6E-13BB-0037635AB92D}"/>
              </a:ext>
            </a:extLst>
          </p:cNvPr>
          <p:cNvGrpSpPr/>
          <p:nvPr/>
        </p:nvGrpSpPr>
        <p:grpSpPr>
          <a:xfrm>
            <a:off x="6669733" y="1863660"/>
            <a:ext cx="4650877" cy="3130679"/>
            <a:chOff x="6669733" y="1863660"/>
            <a:chExt cx="4650877" cy="3130679"/>
          </a:xfrm>
        </p:grpSpPr>
        <p:pic>
          <p:nvPicPr>
            <p:cNvPr id="8" name="Google Shape;128;g27ad3938eb0_0_10">
              <a:extLst>
                <a:ext uri="{FF2B5EF4-FFF2-40B4-BE49-F238E27FC236}">
                  <a16:creationId xmlns:a16="http://schemas.microsoft.com/office/drawing/2014/main" id="{663AFC37-A82C-DC71-2E5C-BEB0451FB2AC}"/>
                </a:ext>
              </a:extLst>
            </p:cNvPr>
            <p:cNvPicPr preferRelativeResize="0"/>
            <p:nvPr/>
          </p:nvPicPr>
          <p:blipFill rotWithShape="1">
            <a:blip r:embed="rId4">
              <a:alphaModFix/>
            </a:blip>
            <a:srcRect t="28768" r="17668" b="7892"/>
            <a:stretch/>
          </p:blipFill>
          <p:spPr>
            <a:xfrm>
              <a:off x="6669733" y="1863676"/>
              <a:ext cx="1940867" cy="2653467"/>
            </a:xfrm>
            <a:prstGeom prst="rect">
              <a:avLst/>
            </a:prstGeom>
            <a:noFill/>
            <a:ln>
              <a:noFill/>
            </a:ln>
          </p:spPr>
        </p:pic>
        <p:pic>
          <p:nvPicPr>
            <p:cNvPr id="9" name="Google Shape;129;g27ad3938eb0_0_10">
              <a:extLst>
                <a:ext uri="{FF2B5EF4-FFF2-40B4-BE49-F238E27FC236}">
                  <a16:creationId xmlns:a16="http://schemas.microsoft.com/office/drawing/2014/main" id="{98716418-41DF-D81A-8434-23F9D26B9CAB}"/>
                </a:ext>
              </a:extLst>
            </p:cNvPr>
            <p:cNvPicPr preferRelativeResize="0"/>
            <p:nvPr/>
          </p:nvPicPr>
          <p:blipFill rotWithShape="1">
            <a:blip r:embed="rId5">
              <a:alphaModFix/>
            </a:blip>
            <a:srcRect t="26746" r="3260" b="15437"/>
            <a:stretch/>
          </p:blipFill>
          <p:spPr>
            <a:xfrm>
              <a:off x="8822133" y="1863660"/>
              <a:ext cx="2498477" cy="2653467"/>
            </a:xfrm>
            <a:prstGeom prst="rect">
              <a:avLst/>
            </a:prstGeom>
            <a:noFill/>
            <a:ln>
              <a:noFill/>
            </a:ln>
          </p:spPr>
        </p:pic>
        <p:sp>
          <p:nvSpPr>
            <p:cNvPr id="10" name="Google Shape;131;g27ad3938eb0_0_10">
              <a:extLst>
                <a:ext uri="{FF2B5EF4-FFF2-40B4-BE49-F238E27FC236}">
                  <a16:creationId xmlns:a16="http://schemas.microsoft.com/office/drawing/2014/main" id="{73E32619-6529-CD81-AADD-ADB243BBA2FF}"/>
                </a:ext>
              </a:extLst>
            </p:cNvPr>
            <p:cNvSpPr txBox="1"/>
            <p:nvPr/>
          </p:nvSpPr>
          <p:spPr>
            <a:xfrm>
              <a:off x="7726562" y="4575939"/>
              <a:ext cx="2327554" cy="418400"/>
            </a:xfrm>
            <a:prstGeom prst="rect">
              <a:avLst/>
            </a:prstGeom>
            <a:noFill/>
            <a:ln>
              <a:noFill/>
            </a:ln>
          </p:spPr>
          <p:txBody>
            <a:bodyPr spcFirstLastPara="1" wrap="square" lIns="121900" tIns="121900" rIns="121900" bIns="121900" anchor="t" anchorCtr="0">
              <a:noAutofit/>
            </a:bodyPr>
            <a:lstStyle/>
            <a:p>
              <a:pPr algn="ctr"/>
              <a:r>
                <a:rPr lang="ja" altLang="en-US" sz="2400" dirty="0">
                  <a:latin typeface="UD デジタル 教科書体 N-B" panose="02020700000000000000" pitchFamily="17" charset="-128"/>
                  <a:ea typeface="UD デジタル 教科書体 N-B" panose="02020700000000000000" pitchFamily="17" charset="-128"/>
                </a:rPr>
                <a:t>機体の着陸脚</a:t>
              </a:r>
              <a:endParaRPr sz="2400" dirty="0">
                <a:latin typeface="UD デジタル 教科書体 N-B" panose="02020700000000000000" pitchFamily="17" charset="-128"/>
                <a:ea typeface="UD デジタル 教科書体 N-B" panose="02020700000000000000" pitchFamily="17" charset="-128"/>
              </a:endParaRPr>
            </a:p>
          </p:txBody>
        </p:sp>
      </p:grpSp>
      <p:sp>
        <p:nvSpPr>
          <p:cNvPr id="13" name="テキスト ボックス 12">
            <a:extLst>
              <a:ext uri="{FF2B5EF4-FFF2-40B4-BE49-F238E27FC236}">
                <a16:creationId xmlns:a16="http://schemas.microsoft.com/office/drawing/2014/main" id="{C8395D29-E9CE-F07C-2187-945FEB7EB3D2}"/>
              </a:ext>
            </a:extLst>
          </p:cNvPr>
          <p:cNvSpPr txBox="1"/>
          <p:nvPr/>
        </p:nvSpPr>
        <p:spPr>
          <a:xfrm>
            <a:off x="3627120" y="5490678"/>
            <a:ext cx="4937760"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18</a:t>
            </a:r>
            <a:r>
              <a:rPr kumimoji="1" lang="ja-JP" altLang="en-US" dirty="0">
                <a:latin typeface="UD デジタル 教科書体 N-B" panose="02020700000000000000" pitchFamily="17" charset="-128"/>
                <a:ea typeface="UD デジタル 教科書体 N-B" panose="02020700000000000000" pitchFamily="17" charset="-128"/>
              </a:rPr>
              <a:t>　機体詳細</a:t>
            </a:r>
          </a:p>
        </p:txBody>
      </p:sp>
    </p:spTree>
    <p:extLst>
      <p:ext uri="{BB962C8B-B14F-4D97-AF65-F5344CB8AC3E}">
        <p14:creationId xmlns:p14="http://schemas.microsoft.com/office/powerpoint/2010/main" val="1189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実験内容－実験装置</a:t>
            </a:r>
          </a:p>
        </p:txBody>
      </p:sp>
      <p:sp>
        <p:nvSpPr>
          <p:cNvPr id="6" name="Google Shape;103;g27ad3938eb0_0_0">
            <a:extLst>
              <a:ext uri="{FF2B5EF4-FFF2-40B4-BE49-F238E27FC236}">
                <a16:creationId xmlns:a16="http://schemas.microsoft.com/office/drawing/2014/main" id="{008B8092-3AC4-9858-541B-79EEA6820BBF}"/>
              </a:ext>
            </a:extLst>
          </p:cNvPr>
          <p:cNvSpPr txBox="1"/>
          <p:nvPr/>
        </p:nvSpPr>
        <p:spPr>
          <a:xfrm>
            <a:off x="939052" y="1690688"/>
            <a:ext cx="10954871" cy="4913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①</a:t>
            </a:r>
            <a:r>
              <a:rPr lang="ja" sz="2800" dirty="0">
                <a:latin typeface="UD デジタル 教科書体 N-B" panose="02020700000000000000" pitchFamily="17" charset="-128"/>
                <a:ea typeface="UD デジタル 教科書体 N-B" panose="02020700000000000000" pitchFamily="17" charset="-128"/>
              </a:rPr>
              <a:t>正六角形のパラシュート</a:t>
            </a:r>
            <a:endParaRPr lang="en-US" altLang="ja"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→様々な素材で比較し、素材の特性がパラシュート性能に与える</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　影響を調べる。</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②機体</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→パラシュートを繋ぐ。加速度センサを搭載し、パラシュートの</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　性能評価に利用。</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③落下装置</a:t>
            </a:r>
            <a:endParaRPr lang="en-US" altLang="ja-JP"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→安全かつ定量的に落下実験を行うための装置。</a:t>
            </a:r>
            <a:endParaRPr sz="2800" dirty="0">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a:extLst>
              <a:ext uri="{FF2B5EF4-FFF2-40B4-BE49-F238E27FC236}">
                <a16:creationId xmlns:a16="http://schemas.microsoft.com/office/drawing/2014/main" id="{A5E179EC-8817-F2F9-3425-EF0B8D7F743D}"/>
              </a:ext>
            </a:extLst>
          </p:cNvPr>
          <p:cNvSpPr>
            <a:spLocks noGrp="1"/>
          </p:cNvSpPr>
          <p:nvPr>
            <p:ph type="sldNum" sz="quarter" idx="12"/>
          </p:nvPr>
        </p:nvSpPr>
        <p:spPr/>
        <p:txBody>
          <a:bodyPr/>
          <a:lstStyle/>
          <a:p>
            <a:fld id="{967F9B06-446C-4263-9F74-ADBC2D3214F3}" type="slidenum">
              <a:rPr kumimoji="1" lang="ja-JP" altLang="en-US" smtClean="0"/>
              <a:t>4</a:t>
            </a:fld>
            <a:endParaRPr kumimoji="1" lang="ja-JP" altLang="en-US"/>
          </a:p>
        </p:txBody>
      </p:sp>
    </p:spTree>
    <p:extLst>
      <p:ext uri="{BB962C8B-B14F-4D97-AF65-F5344CB8AC3E}">
        <p14:creationId xmlns:p14="http://schemas.microsoft.com/office/powerpoint/2010/main" val="72312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実験内容－パラシュート</a:t>
            </a:r>
          </a:p>
        </p:txBody>
      </p:sp>
      <p:pic>
        <p:nvPicPr>
          <p:cNvPr id="5" name="Google Shape;100;g27ad3938eb0_0_0">
            <a:extLst>
              <a:ext uri="{FF2B5EF4-FFF2-40B4-BE49-F238E27FC236}">
                <a16:creationId xmlns:a16="http://schemas.microsoft.com/office/drawing/2014/main" id="{2A35B006-3324-B1D6-1078-308D61362EFA}"/>
              </a:ext>
            </a:extLst>
          </p:cNvPr>
          <p:cNvPicPr preferRelativeResize="0"/>
          <p:nvPr/>
        </p:nvPicPr>
        <p:blipFill>
          <a:blip r:embed="rId2">
            <a:alphaModFix/>
          </a:blip>
          <a:stretch>
            <a:fillRect/>
          </a:stretch>
        </p:blipFill>
        <p:spPr>
          <a:xfrm>
            <a:off x="7271237" y="1604683"/>
            <a:ext cx="4392635" cy="4110315"/>
          </a:xfrm>
          <a:prstGeom prst="rect">
            <a:avLst/>
          </a:prstGeom>
          <a:noFill/>
          <a:ln>
            <a:noFill/>
          </a:ln>
        </p:spPr>
      </p:pic>
      <p:sp>
        <p:nvSpPr>
          <p:cNvPr id="6" name="Google Shape;103;g27ad3938eb0_0_0">
            <a:extLst>
              <a:ext uri="{FF2B5EF4-FFF2-40B4-BE49-F238E27FC236}">
                <a16:creationId xmlns:a16="http://schemas.microsoft.com/office/drawing/2014/main" id="{008B8092-3AC4-9858-541B-79EEA6820BBF}"/>
              </a:ext>
            </a:extLst>
          </p:cNvPr>
          <p:cNvSpPr txBox="1"/>
          <p:nvPr/>
        </p:nvSpPr>
        <p:spPr>
          <a:xfrm>
            <a:off x="838200" y="1447557"/>
            <a:ext cx="6333196" cy="9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800" dirty="0">
                <a:latin typeface="UD デジタル 教科書体 N-B" panose="02020700000000000000" pitchFamily="17" charset="-128"/>
                <a:ea typeface="UD デジタル 教科書体 N-B" panose="02020700000000000000" pitchFamily="17" charset="-128"/>
              </a:rPr>
              <a:t>〇</a:t>
            </a:r>
            <a:r>
              <a:rPr lang="ja" sz="2800" dirty="0">
                <a:latin typeface="UD デジタル 教科書体 N-B" panose="02020700000000000000" pitchFamily="17" charset="-128"/>
                <a:ea typeface="UD デジタル 教科書体 N-B" panose="02020700000000000000" pitchFamily="17" charset="-128"/>
              </a:rPr>
              <a:t>正六角形のパラシュート</a:t>
            </a:r>
            <a:endParaRPr lang="en-US" altLang="ja" sz="28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 sz="2800" dirty="0">
                <a:latin typeface="UD デジタル 教科書体 N-B" panose="02020700000000000000" pitchFamily="17" charset="-128"/>
                <a:ea typeface="UD デジタル 教科書体 N-B" panose="02020700000000000000" pitchFamily="17" charset="-128"/>
              </a:rPr>
              <a:t>（各頂点にたこ糸をとりつけてある）</a:t>
            </a:r>
            <a:endParaRPr sz="2800" dirty="0">
              <a:latin typeface="UD デジタル 教科書体 N-B" panose="02020700000000000000" pitchFamily="17" charset="-128"/>
              <a:ea typeface="UD デジタル 教科書体 N-B" panose="02020700000000000000" pitchFamily="17" charset="-128"/>
            </a:endParaRPr>
          </a:p>
        </p:txBody>
      </p:sp>
      <p:sp>
        <p:nvSpPr>
          <p:cNvPr id="7" name="Google Shape;104;g27ad3938eb0_0_0">
            <a:extLst>
              <a:ext uri="{FF2B5EF4-FFF2-40B4-BE49-F238E27FC236}">
                <a16:creationId xmlns:a16="http://schemas.microsoft.com/office/drawing/2014/main" id="{C0967475-6CFC-22DC-F539-030F2F1760F5}"/>
              </a:ext>
            </a:extLst>
          </p:cNvPr>
          <p:cNvSpPr txBox="1"/>
          <p:nvPr/>
        </p:nvSpPr>
        <p:spPr>
          <a:xfrm>
            <a:off x="838200" y="2601108"/>
            <a:ext cx="4688840" cy="12292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a:t>
            </a:r>
            <a:r>
              <a:rPr lang="ja" sz="2400" dirty="0">
                <a:latin typeface="UD デジタル 教科書体 N-B" panose="02020700000000000000" pitchFamily="17" charset="-128"/>
                <a:ea typeface="UD デジタル 教科書体 N-B" panose="02020700000000000000" pitchFamily="17" charset="-128"/>
              </a:rPr>
              <a:t>ひもの長さ</a:t>
            </a:r>
            <a:endParaRPr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a:t>
            </a:r>
            <a:r>
              <a:rPr lang="ja" sz="2400" dirty="0">
                <a:latin typeface="UD デジタル 教科書体 N-B" panose="02020700000000000000" pitchFamily="17" charset="-128"/>
                <a:ea typeface="UD デジタル 教科書体 N-B" panose="02020700000000000000" pitchFamily="17" charset="-128"/>
              </a:rPr>
              <a:t>6本釣りの部分</a:t>
            </a:r>
            <a:r>
              <a:rPr lang="ja-JP" altLang="en-US" sz="2400" dirty="0">
                <a:latin typeface="UD デジタル 教科書体 N-B" panose="02020700000000000000" pitchFamily="17" charset="-128"/>
                <a:ea typeface="UD デジタル 教科書体 N-B" panose="02020700000000000000" pitchFamily="17" charset="-128"/>
              </a:rPr>
              <a:t>　　 </a:t>
            </a:r>
            <a:r>
              <a:rPr lang="ja" sz="2400" dirty="0">
                <a:latin typeface="UD デジタル 教科書体 N-B" panose="02020700000000000000" pitchFamily="17" charset="-128"/>
                <a:ea typeface="UD デジタル 教科書体 N-B" panose="02020700000000000000" pitchFamily="17" charset="-128"/>
              </a:rPr>
              <a:t>…30 cm</a:t>
            </a:r>
            <a:endParaRPr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a:t>
            </a:r>
            <a:r>
              <a:rPr lang="ja" sz="2400" dirty="0">
                <a:latin typeface="UD デジタル 教科書体 N-B" panose="02020700000000000000" pitchFamily="17" charset="-128"/>
                <a:ea typeface="UD デジタル 教科書体 N-B" panose="02020700000000000000" pitchFamily="17" charset="-128"/>
              </a:rPr>
              <a:t>3本釣りの部分</a:t>
            </a:r>
            <a:r>
              <a:rPr lang="ja-JP" altLang="en-US" sz="2400" dirty="0">
                <a:latin typeface="UD デジタル 教科書体 N-B" panose="02020700000000000000" pitchFamily="17" charset="-128"/>
                <a:ea typeface="UD デジタル 教科書体 N-B" panose="02020700000000000000" pitchFamily="17" charset="-128"/>
              </a:rPr>
              <a:t>　　 </a:t>
            </a:r>
            <a:r>
              <a:rPr lang="ja" sz="2400" dirty="0">
                <a:latin typeface="UD デジタル 教科書体 N-B" panose="02020700000000000000" pitchFamily="17" charset="-128"/>
                <a:ea typeface="UD デジタル 教科書体 N-B" panose="02020700000000000000" pitchFamily="17" charset="-128"/>
              </a:rPr>
              <a:t>…30 cm</a:t>
            </a:r>
            <a:endParaRPr sz="2400" dirty="0">
              <a:latin typeface="UD デジタル 教科書体 N-B" panose="02020700000000000000" pitchFamily="17" charset="-128"/>
              <a:ea typeface="UD デジタル 教科書体 N-B" panose="02020700000000000000" pitchFamily="17" charset="-128"/>
            </a:endParaRPr>
          </a:p>
        </p:txBody>
      </p:sp>
      <p:sp>
        <p:nvSpPr>
          <p:cNvPr id="8" name="Google Shape;104;g27ad3938eb0_0_0">
            <a:extLst>
              <a:ext uri="{FF2B5EF4-FFF2-40B4-BE49-F238E27FC236}">
                <a16:creationId xmlns:a16="http://schemas.microsoft.com/office/drawing/2014/main" id="{9F7658CB-B2C6-4A24-89D1-11A4B572F5B8}"/>
              </a:ext>
            </a:extLst>
          </p:cNvPr>
          <p:cNvSpPr txBox="1"/>
          <p:nvPr/>
        </p:nvSpPr>
        <p:spPr>
          <a:xfrm>
            <a:off x="838200" y="4001070"/>
            <a:ext cx="4953000" cy="12292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・サイズ</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本体直径</a:t>
            </a:r>
            <a:r>
              <a:rPr lang="en-US" altLang="ja-JP" sz="2400" dirty="0">
                <a:latin typeface="UD デジタル 教科書体 N-B" panose="02020700000000000000" pitchFamily="17" charset="-128"/>
                <a:ea typeface="UD デジタル 教科書体 N-B" panose="02020700000000000000" pitchFamily="17" charset="-128"/>
              </a:rPr>
              <a:t>		</a:t>
            </a:r>
            <a:r>
              <a:rPr lang="ja-JP" altLang="en-US" sz="2400" dirty="0">
                <a:latin typeface="UD デジタル 教科書体 N-B" panose="02020700000000000000" pitchFamily="17" charset="-128"/>
                <a:ea typeface="UD デジタル 教科書体 N-B" panose="02020700000000000000" pitchFamily="17" charset="-128"/>
              </a:rPr>
              <a:t>　</a:t>
            </a:r>
            <a:r>
              <a:rPr lang="en-US" altLang="ja-JP" sz="2400" dirty="0">
                <a:latin typeface="UD デジタル 教科書体 N-B" panose="02020700000000000000" pitchFamily="17" charset="-128"/>
                <a:ea typeface="UD デジタル 教科書体 N-B" panose="02020700000000000000" pitchFamily="17" charset="-128"/>
              </a:rPr>
              <a:t>…90 cm</a:t>
            </a: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スピルホール直径　</a:t>
            </a:r>
            <a:r>
              <a:rPr lang="en-US" altLang="ja-JP" sz="2400" dirty="0">
                <a:latin typeface="UD デジタル 教科書体 N-B" panose="02020700000000000000" pitchFamily="17" charset="-128"/>
                <a:ea typeface="UD デジタル 教科書体 N-B" panose="02020700000000000000" pitchFamily="17" charset="-128"/>
              </a:rPr>
              <a:t>…10 cm</a:t>
            </a:r>
            <a:endParaRPr sz="2400" dirty="0">
              <a:latin typeface="UD デジタル 教科書体 N-B" panose="02020700000000000000" pitchFamily="17" charset="-128"/>
              <a:ea typeface="UD デジタル 教科書体 N-B" panose="02020700000000000000" pitchFamily="17" charset="-128"/>
            </a:endParaRPr>
          </a:p>
        </p:txBody>
      </p:sp>
      <p:sp>
        <p:nvSpPr>
          <p:cNvPr id="9" name="テキスト ボックス 8">
            <a:extLst>
              <a:ext uri="{FF2B5EF4-FFF2-40B4-BE49-F238E27FC236}">
                <a16:creationId xmlns:a16="http://schemas.microsoft.com/office/drawing/2014/main" id="{B5B08FAE-A450-313D-14BE-D9B839EFB3AA}"/>
              </a:ext>
            </a:extLst>
          </p:cNvPr>
          <p:cNvSpPr txBox="1"/>
          <p:nvPr/>
        </p:nvSpPr>
        <p:spPr>
          <a:xfrm>
            <a:off x="6726112" y="5628992"/>
            <a:ext cx="4937760"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2</a:t>
            </a:r>
            <a:r>
              <a:rPr kumimoji="1" lang="ja-JP" altLang="en-US" dirty="0">
                <a:latin typeface="UD デジタル 教科書体 N-B" panose="02020700000000000000" pitchFamily="17" charset="-128"/>
                <a:ea typeface="UD デジタル 教科書体 N-B" panose="02020700000000000000" pitchFamily="17" charset="-128"/>
              </a:rPr>
              <a:t>　実験に用いたパラシュート</a:t>
            </a:r>
          </a:p>
        </p:txBody>
      </p:sp>
      <p:sp>
        <p:nvSpPr>
          <p:cNvPr id="2" name="スライド番号プレースホルダー 1">
            <a:extLst>
              <a:ext uri="{FF2B5EF4-FFF2-40B4-BE49-F238E27FC236}">
                <a16:creationId xmlns:a16="http://schemas.microsoft.com/office/drawing/2014/main" id="{031CD345-E0A5-0B5B-B05B-0633FDB43198}"/>
              </a:ext>
            </a:extLst>
          </p:cNvPr>
          <p:cNvSpPr>
            <a:spLocks noGrp="1"/>
          </p:cNvSpPr>
          <p:nvPr>
            <p:ph type="sldNum" sz="quarter" idx="12"/>
          </p:nvPr>
        </p:nvSpPr>
        <p:spPr/>
        <p:txBody>
          <a:bodyPr/>
          <a:lstStyle/>
          <a:p>
            <a:fld id="{967F9B06-446C-4263-9F74-ADBC2D3214F3}" type="slidenum">
              <a:rPr kumimoji="1" lang="ja-JP" altLang="en-US" smtClean="0"/>
              <a:t>5</a:t>
            </a:fld>
            <a:endParaRPr kumimoji="1" lang="ja-JP" altLang="en-US"/>
          </a:p>
        </p:txBody>
      </p:sp>
    </p:spTree>
    <p:extLst>
      <p:ext uri="{BB962C8B-B14F-4D97-AF65-F5344CB8AC3E}">
        <p14:creationId xmlns:p14="http://schemas.microsoft.com/office/powerpoint/2010/main" val="115028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F25D9AE-940E-E758-8B9E-9B11163A6783}"/>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実験内容－パラシュート</a:t>
            </a:r>
          </a:p>
        </p:txBody>
      </p:sp>
      <p:sp>
        <p:nvSpPr>
          <p:cNvPr id="5" name="テキスト ボックス 4">
            <a:extLst>
              <a:ext uri="{FF2B5EF4-FFF2-40B4-BE49-F238E27FC236}">
                <a16:creationId xmlns:a16="http://schemas.microsoft.com/office/drawing/2014/main" id="{E98214C6-AC98-0610-6984-DA866DB9BC9E}"/>
              </a:ext>
            </a:extLst>
          </p:cNvPr>
          <p:cNvSpPr txBox="1"/>
          <p:nvPr/>
        </p:nvSpPr>
        <p:spPr>
          <a:xfrm>
            <a:off x="3627120" y="1595835"/>
            <a:ext cx="4937760" cy="369332"/>
          </a:xfrm>
          <a:prstGeom prst="rect">
            <a:avLst/>
          </a:prstGeom>
          <a:noFill/>
        </p:spPr>
        <p:txBody>
          <a:bodyPr wrap="square" rtlCol="0">
            <a:spAutoFit/>
          </a:bodyPr>
          <a:lstStyle/>
          <a:p>
            <a:pPr algn="ctr"/>
            <a:r>
              <a:rPr kumimoji="1" lang="ja-JP" altLang="en-US" dirty="0">
                <a:latin typeface="UD デジタル 教科書体 N-B" panose="02020700000000000000" pitchFamily="17" charset="-128"/>
                <a:ea typeface="UD デジタル 教科書体 N-B" panose="02020700000000000000" pitchFamily="17" charset="-128"/>
              </a:rPr>
              <a:t>表</a:t>
            </a:r>
            <a:r>
              <a:rPr kumimoji="1" lang="en-US" altLang="ja-JP" dirty="0">
                <a:latin typeface="UD デジタル 教科書体 N-B" panose="02020700000000000000" pitchFamily="17" charset="-128"/>
                <a:ea typeface="UD デジタル 教科書体 N-B" panose="02020700000000000000" pitchFamily="17" charset="-128"/>
              </a:rPr>
              <a:t>1</a:t>
            </a:r>
            <a:r>
              <a:rPr kumimoji="1" lang="ja-JP" altLang="en-US" dirty="0">
                <a:latin typeface="UD デジタル 教科書体 N-B" panose="02020700000000000000" pitchFamily="17" charset="-128"/>
                <a:ea typeface="UD デジタル 教科書体 N-B" panose="02020700000000000000" pitchFamily="17" charset="-128"/>
              </a:rPr>
              <a:t>　実験に用いたパラシュート素材</a:t>
            </a:r>
          </a:p>
        </p:txBody>
      </p:sp>
      <p:pic>
        <p:nvPicPr>
          <p:cNvPr id="2" name="図 1">
            <a:extLst>
              <a:ext uri="{FF2B5EF4-FFF2-40B4-BE49-F238E27FC236}">
                <a16:creationId xmlns:a16="http://schemas.microsoft.com/office/drawing/2014/main" id="{13EB921F-9683-AAE1-99A3-81CB87C3631E}"/>
              </a:ext>
            </a:extLst>
          </p:cNvPr>
          <p:cNvPicPr>
            <a:picLocks noChangeAspect="1"/>
          </p:cNvPicPr>
          <p:nvPr/>
        </p:nvPicPr>
        <p:blipFill>
          <a:blip r:embed="rId2"/>
          <a:stretch>
            <a:fillRect/>
          </a:stretch>
        </p:blipFill>
        <p:spPr>
          <a:xfrm>
            <a:off x="1367476" y="2036287"/>
            <a:ext cx="9457048" cy="4200525"/>
          </a:xfrm>
          <a:prstGeom prst="rect">
            <a:avLst/>
          </a:prstGeom>
        </p:spPr>
      </p:pic>
      <p:sp>
        <p:nvSpPr>
          <p:cNvPr id="6" name="スライド番号プレースホルダー 5">
            <a:extLst>
              <a:ext uri="{FF2B5EF4-FFF2-40B4-BE49-F238E27FC236}">
                <a16:creationId xmlns:a16="http://schemas.microsoft.com/office/drawing/2014/main" id="{7042524B-8B2B-2AAF-2651-22383B7E06C4}"/>
              </a:ext>
            </a:extLst>
          </p:cNvPr>
          <p:cNvSpPr>
            <a:spLocks noGrp="1"/>
          </p:cNvSpPr>
          <p:nvPr>
            <p:ph type="sldNum" sz="quarter" idx="12"/>
          </p:nvPr>
        </p:nvSpPr>
        <p:spPr/>
        <p:txBody>
          <a:bodyPr/>
          <a:lstStyle/>
          <a:p>
            <a:fld id="{967F9B06-446C-4263-9F74-ADBC2D3214F3}" type="slidenum">
              <a:rPr kumimoji="1" lang="ja-JP" altLang="en-US" smtClean="0"/>
              <a:t>6</a:t>
            </a:fld>
            <a:endParaRPr kumimoji="1" lang="ja-JP" altLang="en-US"/>
          </a:p>
        </p:txBody>
      </p:sp>
    </p:spTree>
    <p:extLst>
      <p:ext uri="{BB962C8B-B14F-4D97-AF65-F5344CB8AC3E}">
        <p14:creationId xmlns:p14="http://schemas.microsoft.com/office/powerpoint/2010/main" val="427910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実験内容－機体</a:t>
            </a:r>
          </a:p>
        </p:txBody>
      </p:sp>
      <p:sp>
        <p:nvSpPr>
          <p:cNvPr id="9" name="テキスト ボックス 8">
            <a:extLst>
              <a:ext uri="{FF2B5EF4-FFF2-40B4-BE49-F238E27FC236}">
                <a16:creationId xmlns:a16="http://schemas.microsoft.com/office/drawing/2014/main" id="{B5B08FAE-A450-313D-14BE-D9B839EFB3AA}"/>
              </a:ext>
            </a:extLst>
          </p:cNvPr>
          <p:cNvSpPr txBox="1"/>
          <p:nvPr/>
        </p:nvSpPr>
        <p:spPr>
          <a:xfrm>
            <a:off x="7749360" y="3198110"/>
            <a:ext cx="4937760"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3-a</a:t>
            </a:r>
            <a:r>
              <a:rPr kumimoji="1" lang="ja-JP" altLang="en-US" dirty="0">
                <a:latin typeface="UD デジタル 教科書体 N-B" panose="02020700000000000000" pitchFamily="17" charset="-128"/>
                <a:ea typeface="UD デジタル 教科書体 N-B" panose="02020700000000000000" pitchFamily="17" charset="-128"/>
              </a:rPr>
              <a:t>　機体</a:t>
            </a:r>
          </a:p>
        </p:txBody>
      </p:sp>
      <p:sp>
        <p:nvSpPr>
          <p:cNvPr id="2" name="Google Shape;119;p5">
            <a:extLst>
              <a:ext uri="{FF2B5EF4-FFF2-40B4-BE49-F238E27FC236}">
                <a16:creationId xmlns:a16="http://schemas.microsoft.com/office/drawing/2014/main" id="{5336C822-0ACC-C266-A653-1CCA053E3189}"/>
              </a:ext>
            </a:extLst>
          </p:cNvPr>
          <p:cNvSpPr txBox="1"/>
          <p:nvPr/>
        </p:nvSpPr>
        <p:spPr>
          <a:xfrm>
            <a:off x="828040" y="1506925"/>
            <a:ext cx="7950200" cy="49859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〇機体素材：紙コップ、トイレットペーパーの芯</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a:t>
            </a:r>
            <a:r>
              <a:rPr lang="ja" sz="2400" dirty="0">
                <a:latin typeface="UD デジタル 教科書体 N-B" panose="02020700000000000000" pitchFamily="17" charset="-128"/>
                <a:ea typeface="UD デジタル 教科書体 N-B" panose="02020700000000000000" pitchFamily="17" charset="-128"/>
              </a:rPr>
              <a:t>バネヒンジにより展開可能な着陸脚を装備</a:t>
            </a:r>
            <a:endParaRPr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a:t>
            </a:r>
            <a:r>
              <a:rPr lang="ja" sz="2400" dirty="0">
                <a:latin typeface="UD デジタル 教科書体 N-B" panose="02020700000000000000" pitchFamily="17" charset="-128"/>
                <a:ea typeface="UD デジタル 教科書体 N-B" panose="02020700000000000000" pitchFamily="17" charset="-128"/>
              </a:rPr>
              <a:t>底面と着陸脚の低反発ウレタンにより着地衝撃を緩和</a:t>
            </a:r>
            <a:endParaRPr lang="en-US" altLang="ja"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〇センサ部</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a:t>
            </a:r>
            <a:r>
              <a:rPr lang="ja" altLang="ja-JP" sz="2400" dirty="0">
                <a:latin typeface="UD デジタル 教科書体 N-B" panose="02020700000000000000" pitchFamily="17" charset="-128"/>
                <a:ea typeface="UD デジタル 教科書体 N-B" panose="02020700000000000000" pitchFamily="17" charset="-128"/>
              </a:rPr>
              <a:t>Arduino</a:t>
            </a:r>
            <a:r>
              <a:rPr lang="ja-JP" altLang="en-US" sz="2400" dirty="0">
                <a:latin typeface="UD デジタル 教科書体 N-B" panose="02020700000000000000" pitchFamily="17" charset="-128"/>
                <a:ea typeface="UD デジタル 教科書体 N-B" panose="02020700000000000000" pitchFamily="17" charset="-128"/>
              </a:rPr>
              <a:t>、</a:t>
            </a:r>
            <a:r>
              <a:rPr lang="ja" altLang="ja-JP" sz="2400" dirty="0">
                <a:latin typeface="UD デジタル 教科書体 N-B" panose="02020700000000000000" pitchFamily="17" charset="-128"/>
                <a:ea typeface="UD デジタル 教科書体 N-B" panose="02020700000000000000" pitchFamily="17" charset="-128"/>
              </a:rPr>
              <a:t>6軸加速度センサ</a:t>
            </a:r>
            <a:r>
              <a:rPr lang="en-US" altLang="ja" sz="2400" dirty="0">
                <a:latin typeface="UD デジタル 教科書体 N-B" panose="02020700000000000000" pitchFamily="17" charset="-128"/>
                <a:ea typeface="UD デジタル 教科書体 N-B" panose="02020700000000000000" pitchFamily="17" charset="-128"/>
              </a:rPr>
              <a:t>(</a:t>
            </a:r>
            <a:r>
              <a:rPr lang="ja" altLang="ja-JP" sz="2400" dirty="0">
                <a:latin typeface="UD デジタル 教科書体 N-B" panose="02020700000000000000" pitchFamily="17" charset="-128"/>
                <a:ea typeface="UD デジタル 教科書体 N-B" panose="02020700000000000000" pitchFamily="17" charset="-128"/>
              </a:rPr>
              <a:t>計測範囲最大16</a:t>
            </a:r>
            <a:r>
              <a:rPr lang="en-US" altLang="ja" sz="2400" dirty="0">
                <a:latin typeface="UD デジタル 教科書体 N-B" panose="02020700000000000000" pitchFamily="17" charset="-128"/>
                <a:ea typeface="UD デジタル 教科書体 N-B" panose="02020700000000000000" pitchFamily="17" charset="-128"/>
              </a:rPr>
              <a:t>G)</a:t>
            </a:r>
            <a:r>
              <a:rPr lang="ja-JP" altLang="en-US" sz="2400" dirty="0">
                <a:latin typeface="UD デジタル 教科書体 N-B" panose="02020700000000000000" pitchFamily="17" charset="-128"/>
                <a:ea typeface="UD デジタル 教科書体 N-B" panose="02020700000000000000" pitchFamily="17" charset="-128"/>
              </a:rPr>
              <a:t>、</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a:t>
            </a:r>
            <a:r>
              <a:rPr lang="ja" altLang="ja-JP" sz="2400" dirty="0">
                <a:latin typeface="UD デジタル 教科書体 N-B" panose="02020700000000000000" pitchFamily="17" charset="-128"/>
                <a:ea typeface="UD デジタル 教科書体 N-B" panose="02020700000000000000" pitchFamily="17" charset="-128"/>
              </a:rPr>
              <a:t>データロガー</a:t>
            </a:r>
            <a:endParaRPr lang="en-US" altLang="ja"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・電源は軽量な</a:t>
            </a:r>
            <a:r>
              <a:rPr lang="en-US" altLang="ja" sz="2400" dirty="0">
                <a:latin typeface="UD デジタル 教科書体 N-B" panose="02020700000000000000" pitchFamily="17" charset="-128"/>
                <a:ea typeface="UD デジタル 教科書体 N-B" panose="02020700000000000000" pitchFamily="17" charset="-128"/>
              </a:rPr>
              <a:t>LiPo7.4V 350mAh</a:t>
            </a:r>
            <a:r>
              <a:rPr lang="ja-JP" altLang="en-US" sz="2400" dirty="0">
                <a:latin typeface="UD デジタル 教科書体 N-B" panose="02020700000000000000" pitchFamily="17" charset="-128"/>
                <a:ea typeface="UD デジタル 教科書体 N-B" panose="02020700000000000000" pitchFamily="17" charset="-128"/>
              </a:rPr>
              <a:t>を採用</a:t>
            </a:r>
            <a:endParaRPr lang="en-US" altLang="ja-JP" sz="2400" dirty="0">
              <a:latin typeface="UD デジタル 教科書体 N-B" panose="02020700000000000000" pitchFamily="17" charset="-128"/>
              <a:ea typeface="UD デジタル 教科書体 N-B" panose="02020700000000000000" pitchFamily="17" charset="-128"/>
            </a:endParaRPr>
          </a:p>
          <a:p>
            <a:endParaRPr lang="en-US" altLang="ja-JP"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〇質量</a:t>
            </a:r>
            <a:endParaRPr lang="en-US" altLang="ja-JP"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・機体</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センサ類込み</a:t>
            </a:r>
            <a:r>
              <a:rPr lang="en-US" altLang="ja-JP" sz="2400" dirty="0">
                <a:latin typeface="UD デジタル 教科書体 N-B" panose="02020700000000000000" pitchFamily="17" charset="-128"/>
                <a:ea typeface="UD デジタル 教科書体 N-B" panose="02020700000000000000" pitchFamily="17" charset="-128"/>
              </a:rPr>
              <a:t>)	 </a:t>
            </a:r>
            <a:r>
              <a:rPr lang="ja" altLang="ja-JP" sz="2400" dirty="0">
                <a:latin typeface="UD デジタル 教科書体 N-B" panose="02020700000000000000" pitchFamily="17" charset="-128"/>
                <a:ea typeface="UD デジタル 教科書体 N-B" panose="02020700000000000000" pitchFamily="17" charset="-128"/>
              </a:rPr>
              <a:t>… </a:t>
            </a:r>
            <a:r>
              <a:rPr lang="en-US" altLang="ja-JP" sz="2400" dirty="0">
                <a:latin typeface="UD デジタル 教科書体 N-B" panose="02020700000000000000" pitchFamily="17" charset="-128"/>
                <a:ea typeface="UD デジタル 教科書体 N-B" panose="02020700000000000000" pitchFamily="17" charset="-128"/>
              </a:rPr>
              <a:t>104.1 g</a:t>
            </a:r>
            <a:endParaRPr lang="ja-JP" altLang="en-US"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a:t>
            </a:r>
            <a:r>
              <a:rPr lang="ja" altLang="ja-JP" sz="2400" dirty="0">
                <a:latin typeface="UD デジタル 教科書体 N-B" panose="02020700000000000000" pitchFamily="17" charset="-128"/>
                <a:ea typeface="UD デジタル 教科書体 N-B" panose="02020700000000000000" pitchFamily="17" charset="-128"/>
              </a:rPr>
              <a:t>センサ類</a:t>
            </a:r>
            <a:r>
              <a:rPr lang="en-US" altLang="ja" sz="2400" dirty="0">
                <a:latin typeface="UD デジタル 教科書体 N-B" panose="02020700000000000000" pitchFamily="17" charset="-128"/>
                <a:ea typeface="UD デジタル 教科書体 N-B" panose="02020700000000000000" pitchFamily="17" charset="-128"/>
              </a:rPr>
              <a:t>(</a:t>
            </a:r>
            <a:r>
              <a:rPr lang="ja" altLang="ja-JP" sz="2400" dirty="0">
                <a:latin typeface="UD デジタル 教科書体 N-B" panose="02020700000000000000" pitchFamily="17" charset="-128"/>
                <a:ea typeface="UD デジタル 教科書体 N-B" panose="02020700000000000000" pitchFamily="17" charset="-128"/>
              </a:rPr>
              <a:t>バッテリ込み</a:t>
            </a:r>
            <a:r>
              <a:rPr lang="en-US" altLang="ja" sz="2400" dirty="0">
                <a:latin typeface="UD デジタル 教科書体 N-B" panose="02020700000000000000" pitchFamily="17" charset="-128"/>
                <a:ea typeface="UD デジタル 教科書体 N-B" panose="02020700000000000000" pitchFamily="17" charset="-128"/>
              </a:rPr>
              <a:t>) </a:t>
            </a:r>
            <a:r>
              <a:rPr lang="ja" altLang="ja-JP" sz="2400" dirty="0">
                <a:latin typeface="UD デジタル 教科書体 N-B" panose="02020700000000000000" pitchFamily="17" charset="-128"/>
                <a:ea typeface="UD デジタル 教科書体 N-B" panose="02020700000000000000" pitchFamily="17" charset="-128"/>
              </a:rPr>
              <a:t>… </a:t>
            </a:r>
            <a:r>
              <a:rPr lang="en-US" altLang="ja" sz="2400" dirty="0">
                <a:latin typeface="UD デジタル 教科書体 N-B" panose="02020700000000000000" pitchFamily="17" charset="-128"/>
                <a:ea typeface="UD デジタル 教科書体 N-B" panose="02020700000000000000" pitchFamily="17" charset="-128"/>
              </a:rPr>
              <a:t> </a:t>
            </a:r>
            <a:r>
              <a:rPr lang="ja" altLang="ja-JP" sz="2400" dirty="0">
                <a:latin typeface="UD デジタル 教科書体 N-B" panose="02020700000000000000" pitchFamily="17" charset="-128"/>
                <a:ea typeface="UD デジタル 教科書体 N-B" panose="02020700000000000000" pitchFamily="17" charset="-128"/>
              </a:rPr>
              <a:t>39.4</a:t>
            </a:r>
            <a:r>
              <a:rPr lang="en-US" altLang="ja" sz="2400" dirty="0">
                <a:latin typeface="UD デジタル 教科書体 N-B" panose="02020700000000000000" pitchFamily="17" charset="-128"/>
                <a:ea typeface="UD デジタル 教科書体 N-B" panose="02020700000000000000" pitchFamily="17" charset="-128"/>
              </a:rPr>
              <a:t> </a:t>
            </a:r>
            <a:r>
              <a:rPr lang="ja" altLang="ja-JP" sz="2400" dirty="0">
                <a:latin typeface="UD デジタル 教科書体 N-B" panose="02020700000000000000" pitchFamily="17" charset="-128"/>
                <a:ea typeface="UD デジタル 教科書体 N-B" panose="02020700000000000000" pitchFamily="17" charset="-128"/>
              </a:rPr>
              <a:t>g</a:t>
            </a:r>
            <a:endParaRPr lang="en-US" altLang="ja-JP" sz="2400" dirty="0">
              <a:latin typeface="UD デジタル 教科書体 N-B" panose="02020700000000000000" pitchFamily="17" charset="-128"/>
              <a:ea typeface="UD デジタル 教科書体 N-B" panose="02020700000000000000" pitchFamily="17" charset="-128"/>
            </a:endParaRPr>
          </a:p>
        </p:txBody>
      </p:sp>
      <p:pic>
        <p:nvPicPr>
          <p:cNvPr id="10" name="Google Shape;117;p5">
            <a:extLst>
              <a:ext uri="{FF2B5EF4-FFF2-40B4-BE49-F238E27FC236}">
                <a16:creationId xmlns:a16="http://schemas.microsoft.com/office/drawing/2014/main" id="{95147E22-B9D1-60F7-B3E8-12084C95E415}"/>
              </a:ext>
            </a:extLst>
          </p:cNvPr>
          <p:cNvPicPr preferRelativeResize="0"/>
          <p:nvPr/>
        </p:nvPicPr>
        <p:blipFill rotWithShape="1">
          <a:blip r:embed="rId2">
            <a:alphaModFix/>
          </a:blip>
          <a:srcRect/>
          <a:stretch/>
        </p:blipFill>
        <p:spPr>
          <a:xfrm>
            <a:off x="8788400" y="760077"/>
            <a:ext cx="2880000" cy="2378505"/>
          </a:xfrm>
          <a:prstGeom prst="rect">
            <a:avLst/>
          </a:prstGeom>
          <a:noFill/>
          <a:ln>
            <a:noFill/>
          </a:ln>
        </p:spPr>
      </p:pic>
      <p:pic>
        <p:nvPicPr>
          <p:cNvPr id="11" name="Google Shape;118;p5">
            <a:extLst>
              <a:ext uri="{FF2B5EF4-FFF2-40B4-BE49-F238E27FC236}">
                <a16:creationId xmlns:a16="http://schemas.microsoft.com/office/drawing/2014/main" id="{45A3CBEA-3FEF-51A4-A12E-8595CB48B962}"/>
              </a:ext>
            </a:extLst>
          </p:cNvPr>
          <p:cNvPicPr preferRelativeResize="0"/>
          <p:nvPr/>
        </p:nvPicPr>
        <p:blipFill rotWithShape="1">
          <a:blip r:embed="rId3">
            <a:alphaModFix/>
          </a:blip>
          <a:srcRect l="10630" r="7644"/>
          <a:stretch/>
        </p:blipFill>
        <p:spPr>
          <a:xfrm>
            <a:off x="8778240" y="3772643"/>
            <a:ext cx="2880000" cy="2378505"/>
          </a:xfrm>
          <a:prstGeom prst="rect">
            <a:avLst/>
          </a:prstGeom>
          <a:noFill/>
          <a:ln>
            <a:noFill/>
          </a:ln>
        </p:spPr>
      </p:pic>
      <p:sp>
        <p:nvSpPr>
          <p:cNvPr id="13" name="テキスト ボックス 12">
            <a:extLst>
              <a:ext uri="{FF2B5EF4-FFF2-40B4-BE49-F238E27FC236}">
                <a16:creationId xmlns:a16="http://schemas.microsoft.com/office/drawing/2014/main" id="{27A0CC79-69C8-08E2-5747-B03BDF0C2195}"/>
              </a:ext>
            </a:extLst>
          </p:cNvPr>
          <p:cNvSpPr txBox="1"/>
          <p:nvPr/>
        </p:nvSpPr>
        <p:spPr>
          <a:xfrm>
            <a:off x="7759520" y="6205231"/>
            <a:ext cx="4937760"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3-b</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センサ部</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20297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E145A52-7809-6BB3-FA57-98B593C35C0A}"/>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実験内容－落下装置</a:t>
            </a:r>
          </a:p>
        </p:txBody>
      </p:sp>
      <p:sp>
        <p:nvSpPr>
          <p:cNvPr id="9" name="テキスト ボックス 8">
            <a:extLst>
              <a:ext uri="{FF2B5EF4-FFF2-40B4-BE49-F238E27FC236}">
                <a16:creationId xmlns:a16="http://schemas.microsoft.com/office/drawing/2014/main" id="{B5B08FAE-A450-313D-14BE-D9B839EFB3AA}"/>
              </a:ext>
            </a:extLst>
          </p:cNvPr>
          <p:cNvSpPr txBox="1"/>
          <p:nvPr/>
        </p:nvSpPr>
        <p:spPr>
          <a:xfrm>
            <a:off x="8119133" y="3457962"/>
            <a:ext cx="3621178"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4-a</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キャリア</a:t>
            </a:r>
            <a:r>
              <a:rPr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底面</a:t>
            </a:r>
            <a:r>
              <a:rPr lang="en-US" altLang="ja-JP" dirty="0">
                <a:latin typeface="UD デジタル 教科書体 N-B" panose="02020700000000000000" pitchFamily="17" charset="-128"/>
                <a:ea typeface="UD デジタル 教科書体 N-B" panose="02020700000000000000" pitchFamily="17" charset="-128"/>
              </a:rPr>
              <a:t>)</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2" name="Google Shape;119;p5">
            <a:extLst>
              <a:ext uri="{FF2B5EF4-FFF2-40B4-BE49-F238E27FC236}">
                <a16:creationId xmlns:a16="http://schemas.microsoft.com/office/drawing/2014/main" id="{5336C822-0ACC-C266-A653-1CCA053E3189}"/>
              </a:ext>
            </a:extLst>
          </p:cNvPr>
          <p:cNvSpPr txBox="1"/>
          <p:nvPr/>
        </p:nvSpPr>
        <p:spPr>
          <a:xfrm>
            <a:off x="947063" y="1601059"/>
            <a:ext cx="6676697"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〇キャリア</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・図</a:t>
            </a:r>
            <a:r>
              <a:rPr lang="en-US" altLang="ja-JP" sz="2400" dirty="0">
                <a:latin typeface="UD デジタル 教科書体 N-B" panose="02020700000000000000" pitchFamily="17" charset="-128"/>
                <a:ea typeface="UD デジタル 教科書体 N-B" panose="02020700000000000000" pitchFamily="17" charset="-128"/>
              </a:rPr>
              <a:t>3-a</a:t>
            </a:r>
            <a:r>
              <a:rPr lang="ja-JP" altLang="en-US" sz="2400" dirty="0">
                <a:latin typeface="UD デジタル 教科書体 N-B" panose="02020700000000000000" pitchFamily="17" charset="-128"/>
                <a:ea typeface="UD デジタル 教科書体 N-B" panose="02020700000000000000" pitchFamily="17" charset="-128"/>
              </a:rPr>
              <a:t>中のコントローラーにより遠隔で底を開閉することが可能</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・上層階に設置した滑車に通したロープと繋ぎ、下降上昇可能</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実験装置</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パラシュート＋機体</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全体をキャリアに格納して落下開始位置まで持ち上げた。</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13" name="テキスト ボックス 12">
            <a:extLst>
              <a:ext uri="{FF2B5EF4-FFF2-40B4-BE49-F238E27FC236}">
                <a16:creationId xmlns:a16="http://schemas.microsoft.com/office/drawing/2014/main" id="{27A0CC79-69C8-08E2-5747-B03BDF0C2195}"/>
              </a:ext>
            </a:extLst>
          </p:cNvPr>
          <p:cNvSpPr txBox="1"/>
          <p:nvPr/>
        </p:nvSpPr>
        <p:spPr>
          <a:xfrm>
            <a:off x="7514897" y="6399106"/>
            <a:ext cx="4937760"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4-b</a:t>
            </a:r>
            <a:r>
              <a:rPr kumimoji="1" lang="ja-JP" altLang="en-US" dirty="0">
                <a:latin typeface="UD デジタル 教科書体 N-B" panose="02020700000000000000" pitchFamily="17" charset="-128"/>
                <a:ea typeface="UD デジタル 教科書体 N-B" panose="02020700000000000000" pitchFamily="17" charset="-128"/>
              </a:rPr>
              <a:t>　吊り下げた状態</a:t>
            </a:r>
          </a:p>
        </p:txBody>
      </p:sp>
      <p:pic>
        <p:nvPicPr>
          <p:cNvPr id="3" name="Google Shape;127;g27ad3938eb0_0_10">
            <a:extLst>
              <a:ext uri="{FF2B5EF4-FFF2-40B4-BE49-F238E27FC236}">
                <a16:creationId xmlns:a16="http://schemas.microsoft.com/office/drawing/2014/main" id="{2EF71B70-F8DC-B00F-5CBB-A64B170C39AA}"/>
              </a:ext>
            </a:extLst>
          </p:cNvPr>
          <p:cNvPicPr preferRelativeResize="0"/>
          <p:nvPr/>
        </p:nvPicPr>
        <p:blipFill rotWithShape="1">
          <a:blip r:embed="rId2">
            <a:alphaModFix/>
          </a:blip>
          <a:srcRect l="20177" r="10932"/>
          <a:stretch/>
        </p:blipFill>
        <p:spPr>
          <a:xfrm>
            <a:off x="8505644" y="1111594"/>
            <a:ext cx="2848156" cy="2326665"/>
          </a:xfrm>
          <a:prstGeom prst="rect">
            <a:avLst/>
          </a:prstGeom>
          <a:noFill/>
          <a:ln>
            <a:noFill/>
          </a:ln>
        </p:spPr>
      </p:pic>
      <p:pic>
        <p:nvPicPr>
          <p:cNvPr id="5" name="Google Shape;135;g27ad3938eb0_0_10">
            <a:extLst>
              <a:ext uri="{FF2B5EF4-FFF2-40B4-BE49-F238E27FC236}">
                <a16:creationId xmlns:a16="http://schemas.microsoft.com/office/drawing/2014/main" id="{4D5736F0-90F5-193D-C663-6902C208EFDD}"/>
              </a:ext>
            </a:extLst>
          </p:cNvPr>
          <p:cNvPicPr preferRelativeResize="0"/>
          <p:nvPr/>
        </p:nvPicPr>
        <p:blipFill rotWithShape="1">
          <a:blip r:embed="rId3">
            <a:alphaModFix/>
          </a:blip>
          <a:srcRect l="8487" r="27884"/>
          <a:stretch/>
        </p:blipFill>
        <p:spPr>
          <a:xfrm>
            <a:off x="8505644" y="4042199"/>
            <a:ext cx="2848156" cy="2326668"/>
          </a:xfrm>
          <a:prstGeom prst="rect">
            <a:avLst/>
          </a:prstGeom>
          <a:noFill/>
          <a:ln>
            <a:noFill/>
          </a:ln>
        </p:spPr>
      </p:pic>
      <p:sp>
        <p:nvSpPr>
          <p:cNvPr id="6" name="矢印: 下 5">
            <a:extLst>
              <a:ext uri="{FF2B5EF4-FFF2-40B4-BE49-F238E27FC236}">
                <a16:creationId xmlns:a16="http://schemas.microsoft.com/office/drawing/2014/main" id="{7CC44F1F-CEE8-BBCC-339A-80491839ED05}"/>
              </a:ext>
            </a:extLst>
          </p:cNvPr>
          <p:cNvSpPr/>
          <p:nvPr/>
        </p:nvSpPr>
        <p:spPr>
          <a:xfrm>
            <a:off x="3686321" y="3827294"/>
            <a:ext cx="1198180" cy="536027"/>
          </a:xfrm>
          <a:prstGeom prst="downArrow">
            <a:avLst/>
          </a:prstGeom>
          <a:solidFill>
            <a:schemeClr val="accent5">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8574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7A0CC79-69C8-08E2-5747-B03BDF0C2195}"/>
              </a:ext>
            </a:extLst>
          </p:cNvPr>
          <p:cNvSpPr txBox="1"/>
          <p:nvPr/>
        </p:nvSpPr>
        <p:spPr>
          <a:xfrm>
            <a:off x="7715184" y="6256426"/>
            <a:ext cx="3597806" cy="369332"/>
          </a:xfrm>
          <a:prstGeom prst="rect">
            <a:avLst/>
          </a:prstGeom>
          <a:noFill/>
        </p:spPr>
        <p:txBody>
          <a:bodyPr wrap="square" rtlCol="0">
            <a:spAutoFit/>
          </a:bodyPr>
          <a:lstStyle/>
          <a:p>
            <a:pPr algn="ctr"/>
            <a:r>
              <a:rPr lang="ja-JP" altLang="en-US" dirty="0">
                <a:latin typeface="UD デジタル 教科書体 N-B" panose="02020700000000000000" pitchFamily="17" charset="-128"/>
                <a:ea typeface="UD デジタル 教科書体 N-B" panose="02020700000000000000" pitchFamily="17" charset="-128"/>
              </a:rPr>
              <a:t>図</a:t>
            </a:r>
            <a:r>
              <a:rPr lang="en-US" altLang="ja-JP" dirty="0">
                <a:latin typeface="UD デジタル 教科書体 N-B" panose="02020700000000000000" pitchFamily="17" charset="-128"/>
                <a:ea typeface="UD デジタル 教科書体 N-B" panose="02020700000000000000" pitchFamily="17" charset="-128"/>
              </a:rPr>
              <a:t>5</a:t>
            </a:r>
            <a:r>
              <a:rPr kumimoji="1" lang="ja-JP" altLang="en-US" dirty="0">
                <a:latin typeface="UD デジタル 教科書体 N-B" panose="02020700000000000000" pitchFamily="17" charset="-128"/>
                <a:ea typeface="UD デジタル 教科書体 N-B" panose="02020700000000000000" pitchFamily="17" charset="-128"/>
              </a:rPr>
              <a:t>　</a:t>
            </a:r>
            <a:r>
              <a:rPr lang="ja-JP" altLang="en-US" dirty="0">
                <a:latin typeface="UD デジタル 教科書体 N-B" panose="02020700000000000000" pitchFamily="17" charset="-128"/>
                <a:ea typeface="UD デジタル 教科書体 N-B" panose="02020700000000000000" pitchFamily="17" charset="-128"/>
              </a:rPr>
              <a:t>実験方法概要図</a:t>
            </a:r>
            <a:endParaRPr kumimoji="1" lang="ja-JP" altLang="en-US" dirty="0">
              <a:latin typeface="UD デジタル 教科書体 N-B" panose="02020700000000000000" pitchFamily="17" charset="-128"/>
              <a:ea typeface="UD デジタル 教科書体 N-B" panose="02020700000000000000" pitchFamily="17" charset="-128"/>
            </a:endParaRPr>
          </a:p>
        </p:txBody>
      </p:sp>
      <p:grpSp>
        <p:nvGrpSpPr>
          <p:cNvPr id="10" name="グループ化 9">
            <a:extLst>
              <a:ext uri="{FF2B5EF4-FFF2-40B4-BE49-F238E27FC236}">
                <a16:creationId xmlns:a16="http://schemas.microsoft.com/office/drawing/2014/main" id="{6ACCB1A4-4ACA-8C3D-62DE-EAE900613622}"/>
              </a:ext>
            </a:extLst>
          </p:cNvPr>
          <p:cNvGrpSpPr/>
          <p:nvPr/>
        </p:nvGrpSpPr>
        <p:grpSpPr>
          <a:xfrm>
            <a:off x="7391828" y="1690688"/>
            <a:ext cx="4371875" cy="4444041"/>
            <a:chOff x="3322320" y="1778000"/>
            <a:chExt cx="4371875" cy="4444041"/>
          </a:xfrm>
        </p:grpSpPr>
        <p:grpSp>
          <p:nvGrpSpPr>
            <p:cNvPr id="16" name="グループ化 15">
              <a:extLst>
                <a:ext uri="{FF2B5EF4-FFF2-40B4-BE49-F238E27FC236}">
                  <a16:creationId xmlns:a16="http://schemas.microsoft.com/office/drawing/2014/main" id="{97BA50A4-B6B4-152A-304A-1BD860D6DCF1}"/>
                </a:ext>
              </a:extLst>
            </p:cNvPr>
            <p:cNvGrpSpPr/>
            <p:nvPr/>
          </p:nvGrpSpPr>
          <p:grpSpPr>
            <a:xfrm>
              <a:off x="3322320" y="1778001"/>
              <a:ext cx="2946400" cy="4427230"/>
              <a:chOff x="7162800" y="1423621"/>
              <a:chExt cx="2032000" cy="4027219"/>
            </a:xfrm>
          </p:grpSpPr>
          <p:sp>
            <p:nvSpPr>
              <p:cNvPr id="5" name="正方形/長方形 4">
                <a:extLst>
                  <a:ext uri="{FF2B5EF4-FFF2-40B4-BE49-F238E27FC236}">
                    <a16:creationId xmlns:a16="http://schemas.microsoft.com/office/drawing/2014/main" id="{93CA71FA-8F7A-67E9-09EE-D669825CD773}"/>
                  </a:ext>
                </a:extLst>
              </p:cNvPr>
              <p:cNvSpPr/>
              <p:nvPr/>
            </p:nvSpPr>
            <p:spPr>
              <a:xfrm>
                <a:off x="7162800" y="489712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2DD7E51-5883-F080-34DD-2DF2D1D2E8CB}"/>
                  </a:ext>
                </a:extLst>
              </p:cNvPr>
              <p:cNvSpPr/>
              <p:nvPr/>
            </p:nvSpPr>
            <p:spPr>
              <a:xfrm>
                <a:off x="7162800" y="379349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58E6697-9D13-5D46-BB32-FDB117D6155F}"/>
                  </a:ext>
                </a:extLst>
              </p:cNvPr>
              <p:cNvSpPr/>
              <p:nvPr/>
            </p:nvSpPr>
            <p:spPr>
              <a:xfrm>
                <a:off x="7162800" y="434594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8F78347-0C4E-C71E-3D14-DCB24C144D52}"/>
                  </a:ext>
                </a:extLst>
              </p:cNvPr>
              <p:cNvSpPr/>
              <p:nvPr/>
            </p:nvSpPr>
            <p:spPr>
              <a:xfrm>
                <a:off x="7162800" y="323977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B5E87FB-4CCC-E4FB-F218-7280B2CE86D4}"/>
                  </a:ext>
                </a:extLst>
              </p:cNvPr>
              <p:cNvSpPr/>
              <p:nvPr/>
            </p:nvSpPr>
            <p:spPr>
              <a:xfrm>
                <a:off x="7162800" y="213614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62049BF-2682-823F-586D-97811FD3ABCA}"/>
                  </a:ext>
                </a:extLst>
              </p:cNvPr>
              <p:cNvSpPr/>
              <p:nvPr/>
            </p:nvSpPr>
            <p:spPr>
              <a:xfrm>
                <a:off x="7162800" y="2688590"/>
                <a:ext cx="2032000" cy="553720"/>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01C2874-4FAC-688E-97F2-60BA8B867553}"/>
                  </a:ext>
                </a:extLst>
              </p:cNvPr>
              <p:cNvSpPr/>
              <p:nvPr/>
            </p:nvSpPr>
            <p:spPr>
              <a:xfrm>
                <a:off x="7162800" y="1423621"/>
                <a:ext cx="2032000" cy="713155"/>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楕円 16">
              <a:extLst>
                <a:ext uri="{FF2B5EF4-FFF2-40B4-BE49-F238E27FC236}">
                  <a16:creationId xmlns:a16="http://schemas.microsoft.com/office/drawing/2014/main" id="{1AFA5D43-D2CB-C678-600A-360505360A81}"/>
                </a:ext>
              </a:extLst>
            </p:cNvPr>
            <p:cNvSpPr/>
            <p:nvPr/>
          </p:nvSpPr>
          <p:spPr>
            <a:xfrm>
              <a:off x="4651520" y="1778000"/>
              <a:ext cx="288000" cy="28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0E2106AE-C5BE-B8FB-66CF-98341B42D14D}"/>
                </a:ext>
              </a:extLst>
            </p:cNvPr>
            <p:cNvCxnSpPr>
              <a:cxnSpLocks/>
              <a:stCxn id="17" idx="2"/>
            </p:cNvCxnSpPr>
            <p:nvPr/>
          </p:nvCxnSpPr>
          <p:spPr>
            <a:xfrm>
              <a:off x="4651520" y="1922000"/>
              <a:ext cx="0" cy="4089186"/>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73EB4A-8383-54DD-7751-2FFEDC3E1513}"/>
                </a:ext>
              </a:extLst>
            </p:cNvPr>
            <p:cNvCxnSpPr>
              <a:cxnSpLocks/>
            </p:cNvCxnSpPr>
            <p:nvPr/>
          </p:nvCxnSpPr>
          <p:spPr>
            <a:xfrm>
              <a:off x="4939520" y="1922000"/>
              <a:ext cx="0" cy="399859"/>
            </a:xfrm>
            <a:prstGeom prst="line">
              <a:avLst/>
            </a:prstGeom>
            <a:ln w="12700">
              <a:solidFill>
                <a:srgbClr val="172C51"/>
              </a:solidFill>
            </a:ln>
          </p:spPr>
          <p:style>
            <a:lnRef idx="1">
              <a:schemeClr val="accent1"/>
            </a:lnRef>
            <a:fillRef idx="0">
              <a:schemeClr val="accent1"/>
            </a:fillRef>
            <a:effectRef idx="0">
              <a:schemeClr val="accent1"/>
            </a:effectRef>
            <a:fontRef idx="minor">
              <a:schemeClr val="tx1"/>
            </a:fontRef>
          </p:style>
        </p:cxnSp>
        <p:pic>
          <p:nvPicPr>
            <p:cNvPr id="23" name="グラフィックス 22" descr="男性 単色塗りつぶし">
              <a:extLst>
                <a:ext uri="{FF2B5EF4-FFF2-40B4-BE49-F238E27FC236}">
                  <a16:creationId xmlns:a16="http://schemas.microsoft.com/office/drawing/2014/main" id="{B9BFBB9C-87D1-8D1A-465F-E21D249479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66091" y="5692612"/>
              <a:ext cx="529429" cy="529429"/>
            </a:xfrm>
            <a:prstGeom prst="rect">
              <a:avLst/>
            </a:prstGeom>
          </p:spPr>
        </p:pic>
        <p:sp>
          <p:nvSpPr>
            <p:cNvPr id="26" name="正方形/長方形 25">
              <a:extLst>
                <a:ext uri="{FF2B5EF4-FFF2-40B4-BE49-F238E27FC236}">
                  <a16:creationId xmlns:a16="http://schemas.microsoft.com/office/drawing/2014/main" id="{9F80A42D-F052-69F6-5048-0937FE026744}"/>
                </a:ext>
              </a:extLst>
            </p:cNvPr>
            <p:cNvSpPr/>
            <p:nvPr/>
          </p:nvSpPr>
          <p:spPr>
            <a:xfrm>
              <a:off x="4719885" y="2295219"/>
              <a:ext cx="439270" cy="507435"/>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CC945FBA-843D-1623-17AC-6D7245E8B728}"/>
                </a:ext>
              </a:extLst>
            </p:cNvPr>
            <p:cNvSpPr txBox="1"/>
            <p:nvPr/>
          </p:nvSpPr>
          <p:spPr>
            <a:xfrm>
              <a:off x="6499412" y="1985330"/>
              <a:ext cx="744070" cy="369332"/>
            </a:xfrm>
            <a:prstGeom prst="rect">
              <a:avLst/>
            </a:prstGeom>
            <a:noFill/>
          </p:spPr>
          <p:txBody>
            <a:bodyPr wrap="square" rtlCol="0">
              <a:spAutoFit/>
            </a:bodyPr>
            <a:lstStyle/>
            <a:p>
              <a:r>
                <a:rPr kumimoji="1" lang="en-US" altLang="ja-JP" dirty="0"/>
                <a:t>7</a:t>
              </a:r>
              <a:r>
                <a:rPr lang="ja-JP" altLang="en-US" dirty="0"/>
                <a:t>階</a:t>
              </a:r>
              <a:endParaRPr kumimoji="1" lang="ja-JP" altLang="en-US" dirty="0"/>
            </a:p>
          </p:txBody>
        </p:sp>
        <p:sp>
          <p:nvSpPr>
            <p:cNvPr id="28" name="テキスト ボックス 27">
              <a:extLst>
                <a:ext uri="{FF2B5EF4-FFF2-40B4-BE49-F238E27FC236}">
                  <a16:creationId xmlns:a16="http://schemas.microsoft.com/office/drawing/2014/main" id="{59282335-7122-12F9-9935-C6DBC5E85873}"/>
                </a:ext>
              </a:extLst>
            </p:cNvPr>
            <p:cNvSpPr txBox="1"/>
            <p:nvPr/>
          </p:nvSpPr>
          <p:spPr>
            <a:xfrm>
              <a:off x="6537796" y="5716205"/>
              <a:ext cx="744070" cy="369332"/>
            </a:xfrm>
            <a:prstGeom prst="rect">
              <a:avLst/>
            </a:prstGeom>
            <a:noFill/>
          </p:spPr>
          <p:txBody>
            <a:bodyPr wrap="square" rtlCol="0">
              <a:spAutoFit/>
            </a:bodyPr>
            <a:lstStyle/>
            <a:p>
              <a:r>
                <a:rPr lang="en-US" altLang="ja-JP" dirty="0"/>
                <a:t>1</a:t>
              </a:r>
              <a:r>
                <a:rPr lang="ja-JP" altLang="en-US" dirty="0"/>
                <a:t>階</a:t>
              </a:r>
              <a:endParaRPr kumimoji="1" lang="ja-JP" altLang="en-US" dirty="0"/>
            </a:p>
          </p:txBody>
        </p:sp>
        <p:cxnSp>
          <p:nvCxnSpPr>
            <p:cNvPr id="33" name="直線コネクタ 32">
              <a:extLst>
                <a:ext uri="{FF2B5EF4-FFF2-40B4-BE49-F238E27FC236}">
                  <a16:creationId xmlns:a16="http://schemas.microsoft.com/office/drawing/2014/main" id="{C3E6BC64-6179-3C4A-648A-A85ED95FCD99}"/>
                </a:ext>
              </a:extLst>
            </p:cNvPr>
            <p:cNvCxnSpPr>
              <a:cxnSpLocks/>
            </p:cNvCxnSpPr>
            <p:nvPr/>
          </p:nvCxnSpPr>
          <p:spPr>
            <a:xfrm>
              <a:off x="6499412" y="3544951"/>
              <a:ext cx="1194783" cy="0"/>
            </a:xfrm>
            <a:prstGeom prst="line">
              <a:avLst/>
            </a:prstGeom>
            <a:ln>
              <a:solidFill>
                <a:srgbClr val="172C5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B61C460A-7801-45B5-96FB-CF94176F71FF}"/>
                </a:ext>
              </a:extLst>
            </p:cNvPr>
            <p:cNvSpPr txBox="1"/>
            <p:nvPr/>
          </p:nvSpPr>
          <p:spPr>
            <a:xfrm>
              <a:off x="6537796" y="3181131"/>
              <a:ext cx="1118015" cy="369332"/>
            </a:xfrm>
            <a:prstGeom prst="rect">
              <a:avLst/>
            </a:prstGeom>
            <a:noFill/>
          </p:spPr>
          <p:txBody>
            <a:bodyPr wrap="square" rtlCol="0">
              <a:spAutoFit/>
            </a:bodyPr>
            <a:lstStyle/>
            <a:p>
              <a:r>
                <a:rPr lang="ja-JP" altLang="en-US" dirty="0"/>
                <a:t>キャリア</a:t>
              </a:r>
              <a:endParaRPr kumimoji="1" lang="ja-JP" altLang="en-US" dirty="0"/>
            </a:p>
          </p:txBody>
        </p:sp>
        <p:cxnSp>
          <p:nvCxnSpPr>
            <p:cNvPr id="31" name="直線コネクタ 30">
              <a:extLst>
                <a:ext uri="{FF2B5EF4-FFF2-40B4-BE49-F238E27FC236}">
                  <a16:creationId xmlns:a16="http://schemas.microsoft.com/office/drawing/2014/main" id="{97A2B494-5182-33F1-FB8D-272DFB7C6138}"/>
                </a:ext>
              </a:extLst>
            </p:cNvPr>
            <p:cNvCxnSpPr>
              <a:cxnSpLocks/>
            </p:cNvCxnSpPr>
            <p:nvPr/>
          </p:nvCxnSpPr>
          <p:spPr>
            <a:xfrm>
              <a:off x="5159155" y="2664888"/>
              <a:ext cx="1340257" cy="880063"/>
            </a:xfrm>
            <a:prstGeom prst="line">
              <a:avLst/>
            </a:prstGeom>
            <a:ln>
              <a:solidFill>
                <a:srgbClr val="172C51"/>
              </a:solidFill>
            </a:ln>
          </p:spPr>
          <p:style>
            <a:lnRef idx="1">
              <a:schemeClr val="accent1"/>
            </a:lnRef>
            <a:fillRef idx="0">
              <a:schemeClr val="accent1"/>
            </a:fillRef>
            <a:effectRef idx="0">
              <a:schemeClr val="accent1"/>
            </a:effectRef>
            <a:fontRef idx="minor">
              <a:schemeClr val="tx1"/>
            </a:fontRef>
          </p:style>
        </p:cxnSp>
      </p:grpSp>
      <p:sp>
        <p:nvSpPr>
          <p:cNvPr id="22" name="タイトル 1">
            <a:extLst>
              <a:ext uri="{FF2B5EF4-FFF2-40B4-BE49-F238E27FC236}">
                <a16:creationId xmlns:a16="http://schemas.microsoft.com/office/drawing/2014/main" id="{5660B4AA-F6D4-7579-18D7-07C2AF4999A3}"/>
              </a:ext>
            </a:extLst>
          </p:cNvPr>
          <p:cNvSpPr>
            <a:spLocks noGrp="1"/>
          </p:cNvSpPr>
          <p:nvPr>
            <p:ph type="title"/>
          </p:nvPr>
        </p:nvSpPr>
        <p:spPr>
          <a:xfrm>
            <a:off x="838200" y="365125"/>
            <a:ext cx="10515600" cy="1325563"/>
          </a:xfrm>
        </p:spPr>
        <p:txBody>
          <a:bodyPr/>
          <a:lstStyle/>
          <a:p>
            <a:r>
              <a:rPr kumimoji="1" lang="ja-JP" altLang="en-US" u="sng" dirty="0">
                <a:latin typeface="UD デジタル 教科書体 NP-B" panose="02020700000000000000" pitchFamily="18" charset="-128"/>
                <a:ea typeface="UD デジタル 教科書体 NP-B" panose="02020700000000000000" pitchFamily="18" charset="-128"/>
              </a:rPr>
              <a:t>実験内容－</a:t>
            </a:r>
            <a:r>
              <a:rPr lang="ja-JP" altLang="en-US" u="sng" dirty="0">
                <a:latin typeface="UD デジタル 教科書体 NP-B" panose="02020700000000000000" pitchFamily="18" charset="-128"/>
                <a:ea typeface="UD デジタル 教科書体 NP-B" panose="02020700000000000000" pitchFamily="18" charset="-128"/>
              </a:rPr>
              <a:t>方法</a:t>
            </a:r>
            <a:endParaRPr kumimoji="1" lang="ja-JP" altLang="en-US" u="sng" dirty="0">
              <a:latin typeface="UD デジタル 教科書体 NP-B" panose="02020700000000000000" pitchFamily="18" charset="-128"/>
              <a:ea typeface="UD デジタル 教科書体 NP-B" panose="02020700000000000000" pitchFamily="18" charset="-128"/>
            </a:endParaRPr>
          </a:p>
        </p:txBody>
      </p:sp>
      <p:sp>
        <p:nvSpPr>
          <p:cNvPr id="24" name="Google Shape;119;p5">
            <a:extLst>
              <a:ext uri="{FF2B5EF4-FFF2-40B4-BE49-F238E27FC236}">
                <a16:creationId xmlns:a16="http://schemas.microsoft.com/office/drawing/2014/main" id="{BBA1A6DC-CA83-6C73-537E-C2C349E0EB76}"/>
              </a:ext>
            </a:extLst>
          </p:cNvPr>
          <p:cNvSpPr txBox="1"/>
          <p:nvPr/>
        </p:nvSpPr>
        <p:spPr>
          <a:xfrm>
            <a:off x="428297" y="1639808"/>
            <a:ext cx="6333096" cy="49859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〇場所</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１階から７階までの吹き抜け</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講義棟</a:t>
            </a:r>
            <a:r>
              <a:rPr lang="en-US" altLang="ja-JP" sz="2400" dirty="0">
                <a:latin typeface="UD デジタル 教科書体 N-B" panose="02020700000000000000" pitchFamily="17" charset="-128"/>
                <a:ea typeface="UD デジタル 教科書体 N-B" panose="02020700000000000000" pitchFamily="17" charset="-128"/>
              </a:rPr>
              <a:t>)</a:t>
            </a: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〇方法</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en-US" altLang="ja-JP" sz="2400" dirty="0">
                <a:latin typeface="UD デジタル 教科書体 N-B" panose="02020700000000000000" pitchFamily="17" charset="-128"/>
                <a:ea typeface="UD デジタル 教科書体 N-B" panose="02020700000000000000" pitchFamily="17" charset="-128"/>
              </a:rPr>
              <a:t>1.</a:t>
            </a:r>
            <a:r>
              <a:rPr lang="ja-JP" altLang="en-US" sz="2400" dirty="0">
                <a:latin typeface="UD デジタル 教科書体 N-B" panose="02020700000000000000" pitchFamily="17" charset="-128"/>
                <a:ea typeface="UD デジタル 教科書体 N-B" panose="02020700000000000000" pitchFamily="17" charset="-128"/>
              </a:rPr>
              <a:t>実験装置</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パラシュート＋機体</a:t>
            </a:r>
            <a:r>
              <a:rPr lang="en-US" altLang="ja-JP" sz="2400" dirty="0">
                <a:latin typeface="UD デジタル 教科書体 N-B" panose="02020700000000000000" pitchFamily="17" charset="-128"/>
                <a:ea typeface="UD デジタル 教科書体 N-B" panose="02020700000000000000" pitchFamily="17" charset="-128"/>
              </a:rPr>
              <a:t>)</a:t>
            </a:r>
            <a:r>
              <a:rPr lang="ja-JP" altLang="en-US" sz="2400" dirty="0">
                <a:latin typeface="UD デジタル 教科書体 N-B" panose="02020700000000000000" pitchFamily="17" charset="-128"/>
                <a:ea typeface="UD デジタル 教科書体 N-B" panose="02020700000000000000" pitchFamily="17" charset="-128"/>
              </a:rPr>
              <a:t>をキャリア</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に入れ、</a:t>
            </a:r>
            <a:r>
              <a:rPr lang="en-US" altLang="ja-JP" sz="2400" dirty="0">
                <a:latin typeface="UD デジタル 教科書体 N-B" panose="02020700000000000000" pitchFamily="17" charset="-128"/>
                <a:ea typeface="UD デジタル 教科書体 N-B" panose="02020700000000000000" pitchFamily="17" charset="-128"/>
              </a:rPr>
              <a:t>7</a:t>
            </a:r>
            <a:r>
              <a:rPr lang="ja-JP" altLang="en-US" sz="2400" dirty="0">
                <a:latin typeface="UD デジタル 教科書体 N-B" panose="02020700000000000000" pitchFamily="17" charset="-128"/>
                <a:ea typeface="UD デジタル 教科書体 N-B" panose="02020700000000000000" pitchFamily="17" charset="-128"/>
              </a:rPr>
              <a:t>階に設置した滑車に通したロー</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プの一端に取り付けた。</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en-US" altLang="ja-JP" sz="2400" dirty="0">
                <a:latin typeface="UD デジタル 教科書体 N-B" panose="02020700000000000000" pitchFamily="17" charset="-128"/>
                <a:ea typeface="UD デジタル 教科書体 N-B" panose="02020700000000000000" pitchFamily="17" charset="-128"/>
              </a:rPr>
              <a:t>2.1</a:t>
            </a:r>
            <a:r>
              <a:rPr lang="ja-JP" altLang="en-US" sz="2400" dirty="0">
                <a:latin typeface="UD デジタル 教科書体 N-B" panose="02020700000000000000" pitchFamily="17" charset="-128"/>
                <a:ea typeface="UD デジタル 教科書体 N-B" panose="02020700000000000000" pitchFamily="17" charset="-128"/>
              </a:rPr>
              <a:t>階でロープのもう一端を引くことにより、</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a:t>
            </a:r>
            <a:r>
              <a:rPr lang="en-US" altLang="ja-JP" sz="2400" dirty="0">
                <a:latin typeface="UD デジタル 教科書体 N-B" panose="02020700000000000000" pitchFamily="17" charset="-128"/>
                <a:ea typeface="UD デジタル 教科書体 N-B" panose="02020700000000000000" pitchFamily="17" charset="-128"/>
              </a:rPr>
              <a:t>7</a:t>
            </a:r>
            <a:r>
              <a:rPr lang="ja-JP" altLang="en-US" sz="2400" dirty="0">
                <a:latin typeface="UD デジタル 教科書体 N-B" panose="02020700000000000000" pitchFamily="17" charset="-128"/>
                <a:ea typeface="UD デジタル 教科書体 N-B" panose="02020700000000000000" pitchFamily="17" charset="-128"/>
              </a:rPr>
              <a:t>階の高さまで上げた。</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en-US" altLang="ja-JP" sz="2400" dirty="0">
                <a:latin typeface="UD デジタル 教科書体 N-B" panose="02020700000000000000" pitchFamily="17" charset="-128"/>
                <a:ea typeface="UD デジタル 教科書体 N-B" panose="02020700000000000000" pitchFamily="17" charset="-128"/>
              </a:rPr>
              <a:t>3.</a:t>
            </a:r>
            <a:r>
              <a:rPr lang="ja-JP" altLang="en-US" sz="2400" dirty="0">
                <a:latin typeface="UD デジタル 教科書体 N-B" panose="02020700000000000000" pitchFamily="17" charset="-128"/>
                <a:ea typeface="UD デジタル 教科書体 N-B" panose="02020700000000000000" pitchFamily="17" charset="-128"/>
              </a:rPr>
              <a:t>キャリア底面を遠隔操作で開き、パラ</a:t>
            </a:r>
            <a:endParaRPr lang="en-US" altLang="ja-JP" sz="2400" dirty="0">
              <a:latin typeface="UD デジタル 教科書体 N-B" panose="02020700000000000000" pitchFamily="17" charset="-128"/>
              <a:ea typeface="UD デジタル 教科書体 N-B" panose="02020700000000000000" pitchFamily="17" charset="-128"/>
            </a:endParaRPr>
          </a:p>
          <a:p>
            <a:pPr marL="0" lvl="0" indent="0" algn="l" rtl="0">
              <a:spcBef>
                <a:spcPts val="0"/>
              </a:spcBef>
              <a:spcAft>
                <a:spcPts val="0"/>
              </a:spcAft>
              <a:buNone/>
            </a:pPr>
            <a:r>
              <a:rPr lang="ja-JP" altLang="en-US" sz="2400" dirty="0">
                <a:latin typeface="UD デジタル 教科書体 N-B" panose="02020700000000000000" pitchFamily="17" charset="-128"/>
                <a:ea typeface="UD デジタル 教科書体 N-B" panose="02020700000000000000" pitchFamily="17" charset="-128"/>
              </a:rPr>
              <a:t>　シュートによる落下の様子を記録した。</a:t>
            </a:r>
            <a:endParaRPr lang="en-US" altLang="ja-JP" sz="24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39841577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1600</Words>
  <Application>Microsoft Office PowerPoint</Application>
  <PresentationFormat>ワイド画面</PresentationFormat>
  <Paragraphs>349</Paragraphs>
  <Slides>32</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32</vt:i4>
      </vt:variant>
    </vt:vector>
  </HeadingPairs>
  <TitlesOfParts>
    <vt:vector size="38" baseType="lpstr">
      <vt:lpstr>UD デジタル 教科書体 N-B</vt:lpstr>
      <vt:lpstr>UD デジタル 教科書体 NP-B</vt:lpstr>
      <vt:lpstr>游ゴシック</vt:lpstr>
      <vt:lpstr>游ゴシック Light</vt:lpstr>
      <vt:lpstr>Arial</vt:lpstr>
      <vt:lpstr>Office テーマ</vt:lpstr>
      <vt:lpstr>PowerPoint プレゼンテーション</vt:lpstr>
      <vt:lpstr>目次</vt:lpstr>
      <vt:lpstr>教材開発の背景・目的</vt:lpstr>
      <vt:lpstr>実験内容－実験装置</vt:lpstr>
      <vt:lpstr>実験内容－パラシュート</vt:lpstr>
      <vt:lpstr>実験内容－パラシュート</vt:lpstr>
      <vt:lpstr>実験内容－機体</vt:lpstr>
      <vt:lpstr>実験内容－落下装置</vt:lpstr>
      <vt:lpstr>実験内容－方法</vt:lpstr>
      <vt:lpstr>実験内容－方法</vt:lpstr>
      <vt:lpstr>実験結果－リップストップナイロン</vt:lpstr>
      <vt:lpstr>実験結果－リップストップナイロン</vt:lpstr>
      <vt:lpstr>実験結果－リップストップナイロン</vt:lpstr>
      <vt:lpstr>実験結果－ゴミ袋(低密度ポリエチレン)</vt:lpstr>
      <vt:lpstr>実験結果－ゴミ袋(低密度ポリエチレン)</vt:lpstr>
      <vt:lpstr>実験結果－ゴミ袋(低密度ポリエチレン)</vt:lpstr>
      <vt:lpstr>実験結果－コスチュームサテン</vt:lpstr>
      <vt:lpstr>実験結果－コスチュームサテン</vt:lpstr>
      <vt:lpstr>実験結果－コスチュームサテン</vt:lpstr>
      <vt:lpstr>実験結果－コスチュームベロア</vt:lpstr>
      <vt:lpstr>実験結果－コスチュームベロア</vt:lpstr>
      <vt:lpstr>実験結果－コスチュームベロア</vt:lpstr>
      <vt:lpstr>実験結果－綿100%ガーゼ</vt:lpstr>
      <vt:lpstr>実験結果－綿100%ガーゼ</vt:lpstr>
      <vt:lpstr>実験結果－綿100%ガーゼ</vt:lpstr>
      <vt:lpstr>考察</vt:lpstr>
      <vt:lpstr>考察</vt:lpstr>
      <vt:lpstr>まとめ</vt:lpstr>
      <vt:lpstr>PowerPoint プレゼンテーション</vt:lpstr>
      <vt:lpstr>パラシュートの原理</vt:lpstr>
      <vt:lpstr>PowerPoint プレゼンテーション</vt:lpstr>
      <vt:lpstr>機体詳細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mii kaibara</dc:creator>
  <cp:lastModifiedBy>興治　文子</cp:lastModifiedBy>
  <cp:revision>4</cp:revision>
  <dcterms:created xsi:type="dcterms:W3CDTF">2023-12-18T09:24:07Z</dcterms:created>
  <dcterms:modified xsi:type="dcterms:W3CDTF">2024-03-05T03:57:14Z</dcterms:modified>
</cp:coreProperties>
</file>