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75" r:id="rId3"/>
    <p:sldId id="279" r:id="rId4"/>
    <p:sldId id="278" r:id="rId5"/>
    <p:sldId id="276" r:id="rId6"/>
    <p:sldId id="277" r:id="rId7"/>
    <p:sldId id="280" r:id="rId8"/>
    <p:sldId id="281" r:id="rId9"/>
    <p:sldId id="284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59"/>
    <p:restoredTop sz="94648"/>
  </p:normalViewPr>
  <p:slideViewPr>
    <p:cSldViewPr snapToGrid="0">
      <p:cViewPr varScale="1">
        <p:scale>
          <a:sx n="55" d="100"/>
          <a:sy n="55" d="100"/>
        </p:scale>
        <p:origin x="48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3ABBB-41F4-6548-BC4F-9E0FD2DB89F6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5389F-0DE9-4945-B71C-4E558B6BCE4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59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5389F-0DE9-4945-B71C-4E558B6BCE46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854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5389F-0DE9-4945-B71C-4E558B6BCE46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76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9E36AD-25F1-698A-B150-AAF8EACE1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E06131C-5E41-5BC2-2092-F65ADC9E2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FB1C66-A7C5-8CE9-B250-DEC2A45C1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40A58A-41D1-7B30-E98B-19BCB7F2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C22D24-A7C1-2DE6-AC6A-660B4208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184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0A0B92-C2DD-65FE-4679-B3F86BDD1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736EA9-175B-0B05-BFDF-F585B7634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CA9F42-87DF-A48E-8E7B-FE321BA2E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672FFC-FB05-5688-0A66-CB727BC5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63F3A6-DC8A-A7D8-E49E-5A6A5573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7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B79D5AA-A045-7A31-A313-C96E9FC26F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572969C-BC8A-3034-25EC-C3BB44A23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6B0E57-0198-91D3-CC02-B46F40510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5C0F56-4006-DBEE-7E05-119842B1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C08949-2F97-516B-53DB-88C19C37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716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CA0916-BCCE-4B7A-3C6C-45B0CB79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3271B8-09E9-9B85-1E69-C0487D3F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E39BFD4-FAE2-4772-8617-49CDB4B7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CE1D1B-993E-5664-A3E7-09E1E518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EBA9E5-A63A-B878-B307-62C861EDB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31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5E8865-1671-00D1-1727-6D0BA2FD5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31D8DF-9307-A2A3-8F21-0FC96864C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C4B77D-456F-0CCD-C3F9-CC0B36CDF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47D9C1-7906-30FB-0FD0-6DB82A3C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98E0CC-0EF4-E138-8AAD-DFC00454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21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00AF4-BD29-EB69-6ADD-4781BE7B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A8AECB-63C6-F0A5-B72C-34796F207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8D37FA-3F4C-02F5-FDA1-3029CF78E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5B023F0-A68C-5639-E911-BD84B76D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B7E0EB-40DB-75AA-24DF-288A89A6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09E1A95-EDA1-A7DD-1878-B5AF880B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18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B4C2A4-9D64-E0F3-C988-A1AF41E52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8620AD9-0811-031D-E4CB-A2F2E0B93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7930BB3-A37E-F951-ED2C-DD6A87752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C280EBD-51F9-7111-4B4F-CB2B2DB78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5FAD168-B857-43D9-B011-747AA6E7D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A32D205-A914-A844-3DCA-778D2D60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807E607-A2B6-8AFE-94E0-044A0EE3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5F3634B-DD3C-33BE-13E5-1DE13A9F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44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B1D0F7-EA8A-FFE2-C461-32946455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D41251-2C40-EE21-E639-5C609ECB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65ED0B-3FD8-164F-CDDB-570218271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1DABD8B-71DB-BB0F-A91C-59D729C0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687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0B1D0E7-A6D7-83FD-89F0-095E413A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4065C5A-CC52-78D3-7F02-2B62EF858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40C63-39CE-94A8-779D-B662A037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0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4795FF-A5B6-57C8-D90D-70B641E5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9772A3-A6EF-E2EE-BE88-F3DA4C710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75BC277-3BEE-3F63-FD95-EB5FE2CED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B2E595F-6E85-3128-64E7-2E6C8098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9AC241-722E-E266-08C6-D1A0D21B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9DAB3DE-C732-2B62-6D2E-FB19806A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5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BEDEA-A7D3-4C19-0DEB-5D2CC4A5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E42274D-F5DF-1A3F-C717-3586A1070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88DEBF6-2C3A-899E-C7B5-250135B5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434BDA-0241-BBCE-C8BE-3B1784BA8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DF5E5D5-D850-6FB7-55C5-218FA351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53E88C3-DCBC-BC98-DE15-937CE65E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009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FE7D761-EACC-54C5-EA12-2AF5D2D6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BF9F455-090E-1EC2-34C3-0898CC3B5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F03471-C1AC-A4F6-5AF2-D343F84201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80059-B6D3-7F4D-B2F1-3C50657B938A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00902B-C77C-B918-F52A-422E392A0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6265FA-7D74-D0F0-BE6B-AA81571CE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CF60C-8192-AA48-8808-64DE0A6BC7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65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hyperlink" Target="https://iss.jaxa.jp/utiliz/field/utiliz_m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17/06/relationships/model3d" Target="../media/model3d2.glb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273BCB-CF63-A3EA-907D-04029E51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655" y="1689891"/>
            <a:ext cx="9620250" cy="2387600"/>
          </a:xfrm>
        </p:spPr>
        <p:txBody>
          <a:bodyPr>
            <a:normAutofit/>
          </a:bodyPr>
          <a:lstStyle/>
          <a:p>
            <a:r>
              <a:rPr lang="ja-JP" altLang="en-US" sz="5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微小重力落下実験概要</a:t>
            </a:r>
            <a:endParaRPr lang="ja-JP" altLang="en-US" sz="5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1FFED12-8F7C-D56B-0880-6231956C567F}"/>
              </a:ext>
            </a:extLst>
          </p:cNvPr>
          <p:cNvCxnSpPr/>
          <p:nvPr/>
        </p:nvCxnSpPr>
        <p:spPr>
          <a:xfrm>
            <a:off x="1126157" y="1585732"/>
            <a:ext cx="9936000" cy="0"/>
          </a:xfrm>
          <a:prstGeom prst="line">
            <a:avLst/>
          </a:prstGeom>
          <a:ln w="444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968DD89-D8B8-AF3D-339A-D25E593E6977}"/>
              </a:ext>
            </a:extLst>
          </p:cNvPr>
          <p:cNvCxnSpPr/>
          <p:nvPr/>
        </p:nvCxnSpPr>
        <p:spPr>
          <a:xfrm>
            <a:off x="1125905" y="5238750"/>
            <a:ext cx="9936000" cy="0"/>
          </a:xfrm>
          <a:prstGeom prst="line">
            <a:avLst/>
          </a:prstGeom>
          <a:ln w="444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9F1FA5F-F9B3-FB31-C526-F24EC1C5E979}"/>
              </a:ext>
            </a:extLst>
          </p:cNvPr>
          <p:cNvCxnSpPr/>
          <p:nvPr/>
        </p:nvCxnSpPr>
        <p:spPr>
          <a:xfrm>
            <a:off x="1126157" y="1604683"/>
            <a:ext cx="9936000" cy="0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740C8CB-CF1F-B656-FF3C-61CB7EA1B0ED}"/>
              </a:ext>
            </a:extLst>
          </p:cNvPr>
          <p:cNvCxnSpPr/>
          <p:nvPr/>
        </p:nvCxnSpPr>
        <p:spPr>
          <a:xfrm>
            <a:off x="1125908" y="5134591"/>
            <a:ext cx="9936000" cy="0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25AE912-3A91-7EC4-F7C9-5D3F0B11D673}"/>
              </a:ext>
            </a:extLst>
          </p:cNvPr>
          <p:cNvCxnSpPr/>
          <p:nvPr/>
        </p:nvCxnSpPr>
        <p:spPr>
          <a:xfrm>
            <a:off x="1126157" y="1698851"/>
            <a:ext cx="9936000" cy="0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9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D4D704-5930-6A7B-EEC1-20DAC080A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683" y="1607254"/>
            <a:ext cx="8736281" cy="5079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 目的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 原理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微小重力環境とは</a:t>
            </a:r>
            <a:r>
              <a:rPr lang="en-US" altLang="ja-JP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</a:p>
          <a:p>
            <a:pPr marL="0" indent="0">
              <a:buNone/>
            </a:pPr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 落下実験の様子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 落下実験の会場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□実験設備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□設営手順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32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□運用手順</a:t>
            </a: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endParaRPr lang="en-US" altLang="ja-JP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D90004-C488-0F8F-5ED3-0A853CE0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524" y="6098938"/>
            <a:ext cx="2812906" cy="700688"/>
          </a:xfrm>
        </p:spPr>
        <p:txBody>
          <a:bodyPr/>
          <a:lstStyle/>
          <a:p>
            <a:fld id="{D322FCD7-4286-B147-A348-31E2CFC2C70F}" type="slidenum">
              <a:rPr lang="ja-JP" altLang="en-US" sz="1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fld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0B2FF80-3C6E-8B32-2453-9E62AE334C05}"/>
              </a:ext>
            </a:extLst>
          </p:cNvPr>
          <p:cNvSpPr txBox="1">
            <a:spLocks/>
          </p:cNvSpPr>
          <p:nvPr/>
        </p:nvSpPr>
        <p:spPr>
          <a:xfrm>
            <a:off x="1669471" y="-46796"/>
            <a:ext cx="7857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目次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4FF8864-75C3-5281-350F-C2E050C8BE47}"/>
              </a:ext>
            </a:extLst>
          </p:cNvPr>
          <p:cNvCxnSpPr>
            <a:cxnSpLocks/>
          </p:cNvCxnSpPr>
          <p:nvPr/>
        </p:nvCxnSpPr>
        <p:spPr>
          <a:xfrm>
            <a:off x="1669470" y="952629"/>
            <a:ext cx="1188000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07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59D34D-0815-03C4-4927-ABB8577989FD}"/>
              </a:ext>
            </a:extLst>
          </p:cNvPr>
          <p:cNvSpPr/>
          <p:nvPr/>
        </p:nvSpPr>
        <p:spPr>
          <a:xfrm>
            <a:off x="1631200" y="1308100"/>
            <a:ext cx="911892" cy="46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E3E441-A23D-11B9-B2FB-2C3EFCFD0166}"/>
              </a:ext>
            </a:extLst>
          </p:cNvPr>
          <p:cNvSpPr/>
          <p:nvPr/>
        </p:nvSpPr>
        <p:spPr>
          <a:xfrm>
            <a:off x="1610093" y="3509439"/>
            <a:ext cx="911056" cy="47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1BE8EC5-156E-74B9-3D98-FAD00648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524" y="6098938"/>
            <a:ext cx="2812906" cy="700688"/>
          </a:xfrm>
        </p:spPr>
        <p:txBody>
          <a:bodyPr/>
          <a:lstStyle/>
          <a:p>
            <a:fld id="{D322FCD7-4286-B147-A348-31E2CFC2C70F}" type="slidenum">
              <a:rPr lang="ja-JP" altLang="en-US" sz="1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fld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8AA8CF9C-DB16-20F2-7C66-E1FE834FF876}"/>
              </a:ext>
            </a:extLst>
          </p:cNvPr>
          <p:cNvSpPr txBox="1">
            <a:spLocks/>
          </p:cNvSpPr>
          <p:nvPr/>
        </p:nvSpPr>
        <p:spPr>
          <a:xfrm>
            <a:off x="1607137" y="2819213"/>
            <a:ext cx="9699194" cy="156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落下実験により、微小重力環境を再現する。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836DF10-97DC-0617-8CF8-AEA8BA0B8B83}"/>
              </a:ext>
            </a:extLst>
          </p:cNvPr>
          <p:cNvSpPr/>
          <p:nvPr/>
        </p:nvSpPr>
        <p:spPr>
          <a:xfrm>
            <a:off x="1234236" y="2675907"/>
            <a:ext cx="9699194" cy="180436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6C352DC6-ED6E-9327-1BD6-0B6A0FBBED72}"/>
              </a:ext>
            </a:extLst>
          </p:cNvPr>
          <p:cNvSpPr txBox="1">
            <a:spLocks/>
          </p:cNvSpPr>
          <p:nvPr/>
        </p:nvSpPr>
        <p:spPr>
          <a:xfrm>
            <a:off x="5303567" y="1911290"/>
            <a:ext cx="1201293" cy="4619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3600" u="sng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目的</a:t>
            </a:r>
            <a:endParaRPr lang="en-US" altLang="ja-JP" sz="3600" u="sng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276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59D34D-0815-03C4-4927-ABB8577989FD}"/>
              </a:ext>
            </a:extLst>
          </p:cNvPr>
          <p:cNvSpPr/>
          <p:nvPr/>
        </p:nvSpPr>
        <p:spPr>
          <a:xfrm>
            <a:off x="1631200" y="1308100"/>
            <a:ext cx="911892" cy="46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E3E441-A23D-11B9-B2FB-2C3EFCFD0166}"/>
              </a:ext>
            </a:extLst>
          </p:cNvPr>
          <p:cNvSpPr/>
          <p:nvPr/>
        </p:nvSpPr>
        <p:spPr>
          <a:xfrm>
            <a:off x="1610093" y="3509439"/>
            <a:ext cx="911056" cy="47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1BE8EC5-156E-74B9-3D98-FAD00648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524" y="6098938"/>
            <a:ext cx="2812906" cy="700688"/>
          </a:xfrm>
        </p:spPr>
        <p:txBody>
          <a:bodyPr/>
          <a:lstStyle/>
          <a:p>
            <a:fld id="{D322FCD7-4286-B147-A348-31E2CFC2C70F}" type="slidenum">
              <a:rPr lang="ja-JP" altLang="en-US" sz="1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</a:t>
            </a:fld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8AA8CF9C-DB16-20F2-7C66-E1FE834FF876}"/>
              </a:ext>
            </a:extLst>
          </p:cNvPr>
          <p:cNvSpPr txBox="1">
            <a:spLocks/>
          </p:cNvSpPr>
          <p:nvPr/>
        </p:nvSpPr>
        <p:spPr>
          <a:xfrm>
            <a:off x="609929" y="-46796"/>
            <a:ext cx="7857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原理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2D6CD2C-6BE1-0888-0458-93431AA46472}"/>
              </a:ext>
            </a:extLst>
          </p:cNvPr>
          <p:cNvCxnSpPr>
            <a:cxnSpLocks/>
          </p:cNvCxnSpPr>
          <p:nvPr/>
        </p:nvCxnSpPr>
        <p:spPr>
          <a:xfrm>
            <a:off x="638956" y="889129"/>
            <a:ext cx="992244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4A493F59-3D65-070E-6362-716202FB085D}"/>
              </a:ext>
            </a:extLst>
          </p:cNvPr>
          <p:cNvSpPr txBox="1">
            <a:spLocks/>
          </p:cNvSpPr>
          <p:nvPr/>
        </p:nvSpPr>
        <p:spPr>
          <a:xfrm>
            <a:off x="539015" y="1023658"/>
            <a:ext cx="11178064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微小重力環境：主に液体や気体に対して、「無浮遊・無沈降」、「無対流」、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			</a:t>
            </a:r>
            <a:r>
              <a:rPr lang="ja-JP" altLang="en-US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「無静水圧」、「無容器浮遊」の</a:t>
            </a:r>
            <a:r>
              <a:rPr lang="en-US" altLang="ja-JP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</a:t>
            </a:r>
            <a:r>
              <a:rPr lang="ja-JP" altLang="en-US" sz="24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つの効果が作用する。</a:t>
            </a:r>
            <a:endParaRPr lang="en-US" altLang="ja-JP" sz="24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3B886D-0B12-37F2-9F3D-F6DC062E45DA}"/>
              </a:ext>
            </a:extLst>
          </p:cNvPr>
          <p:cNvSpPr txBox="1"/>
          <p:nvPr/>
        </p:nvSpPr>
        <p:spPr>
          <a:xfrm>
            <a:off x="6726688" y="287110"/>
            <a:ext cx="489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hlinkClick r:id="rId2"/>
              </a:rPr>
              <a:t>https://iss.jaxa.jp/utiliz/field/utiliz_mg.html</a:t>
            </a:r>
            <a:endParaRPr kumimoji="1" lang="en-US" altLang="ja-JP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B43E5A5-3173-9F52-9A6D-0E3F57685065}"/>
              </a:ext>
            </a:extLst>
          </p:cNvPr>
          <p:cNvSpPr txBox="1"/>
          <p:nvPr/>
        </p:nvSpPr>
        <p:spPr>
          <a:xfrm>
            <a:off x="1164683" y="2164555"/>
            <a:ext cx="1884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無浮遊・無沈降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369E64B-95D2-B243-ADB0-DF9D9BB27F9D}"/>
              </a:ext>
            </a:extLst>
          </p:cNvPr>
          <p:cNvSpPr txBox="1"/>
          <p:nvPr/>
        </p:nvSpPr>
        <p:spPr>
          <a:xfrm>
            <a:off x="4306694" y="4347524"/>
            <a:ext cx="102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無対流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B7117CC-F01E-AB72-E8C6-67982EFB22DE}"/>
              </a:ext>
            </a:extLst>
          </p:cNvPr>
          <p:cNvSpPr txBox="1"/>
          <p:nvPr/>
        </p:nvSpPr>
        <p:spPr>
          <a:xfrm>
            <a:off x="9956043" y="3758395"/>
            <a:ext cx="117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無静水圧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46ECD2C-16F6-08A1-78A4-7F32EFBBED71}"/>
              </a:ext>
            </a:extLst>
          </p:cNvPr>
          <p:cNvSpPr txBox="1"/>
          <p:nvPr/>
        </p:nvSpPr>
        <p:spPr>
          <a:xfrm>
            <a:off x="7188011" y="2269586"/>
            <a:ext cx="166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無容器浮遊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51E1262F-3095-4C67-DC9F-0DA9ADCC01B0}"/>
              </a:ext>
            </a:extLst>
          </p:cNvPr>
          <p:cNvGrpSpPr/>
          <p:nvPr/>
        </p:nvGrpSpPr>
        <p:grpSpPr>
          <a:xfrm>
            <a:off x="4039770" y="2533259"/>
            <a:ext cx="1894783" cy="1325563"/>
            <a:chOff x="3848045" y="2267791"/>
            <a:chExt cx="1894783" cy="1325563"/>
          </a:xfrm>
        </p:grpSpPr>
        <p:sp>
          <p:nvSpPr>
            <p:cNvPr id="17" name="四角形吹き出し 16">
              <a:extLst>
                <a:ext uri="{FF2B5EF4-FFF2-40B4-BE49-F238E27FC236}">
                  <a16:creationId xmlns:a16="http://schemas.microsoft.com/office/drawing/2014/main" id="{332D8368-96DA-D365-1651-BE78832D75CD}"/>
                </a:ext>
              </a:extLst>
            </p:cNvPr>
            <p:cNvSpPr/>
            <p:nvPr/>
          </p:nvSpPr>
          <p:spPr>
            <a:xfrm>
              <a:off x="3848045" y="2267791"/>
              <a:ext cx="1878983" cy="1325563"/>
            </a:xfrm>
            <a:prstGeom prst="wedgeRectCallout">
              <a:avLst>
                <a:gd name="adj1" fmla="val -67016"/>
                <a:gd name="adj2" fmla="val -1040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D5492C23-D0DB-50CB-17B4-C37B9E451A30}"/>
                </a:ext>
              </a:extLst>
            </p:cNvPr>
            <p:cNvSpPr txBox="1"/>
            <p:nvPr/>
          </p:nvSpPr>
          <p:spPr>
            <a:xfrm>
              <a:off x="3915205" y="2333795"/>
              <a:ext cx="18276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地上：重いものは沈み、軽いものは浮かぶ。</a:t>
              </a:r>
              <a:endParaRPr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kumimoji="1"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微小重力：比重の違うものは均一に分散。</a:t>
              </a:r>
              <a:endParaRPr kumimoji="1" lang="ja-JP" altLang="en-US" sz="1400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8F33D251-4CE1-45AF-F354-72E5E255FAFC}"/>
              </a:ext>
            </a:extLst>
          </p:cNvPr>
          <p:cNvGrpSpPr/>
          <p:nvPr/>
        </p:nvGrpSpPr>
        <p:grpSpPr>
          <a:xfrm>
            <a:off x="575134" y="4757496"/>
            <a:ext cx="2181984" cy="1342310"/>
            <a:chOff x="353913" y="4757496"/>
            <a:chExt cx="2181984" cy="1342310"/>
          </a:xfrm>
        </p:grpSpPr>
        <p:sp>
          <p:nvSpPr>
            <p:cNvPr id="18" name="四角形吹き出し 17">
              <a:extLst>
                <a:ext uri="{FF2B5EF4-FFF2-40B4-BE49-F238E27FC236}">
                  <a16:creationId xmlns:a16="http://schemas.microsoft.com/office/drawing/2014/main" id="{0A8DB3D4-1E0E-F4E8-0186-177D0CB68896}"/>
                </a:ext>
              </a:extLst>
            </p:cNvPr>
            <p:cNvSpPr/>
            <p:nvPr/>
          </p:nvSpPr>
          <p:spPr>
            <a:xfrm>
              <a:off x="353913" y="4757496"/>
              <a:ext cx="2181984" cy="1342310"/>
            </a:xfrm>
            <a:prstGeom prst="wedgeRectCallout">
              <a:avLst>
                <a:gd name="adj1" fmla="val 61766"/>
                <a:gd name="adj2" fmla="val -1372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1A90D221-6C96-EC37-749B-F17E419939EF}"/>
                </a:ext>
              </a:extLst>
            </p:cNvPr>
            <p:cNvSpPr txBox="1"/>
            <p:nvPr/>
          </p:nvSpPr>
          <p:spPr>
            <a:xfrm>
              <a:off x="430081" y="4843321"/>
              <a:ext cx="198865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地上：熱せられた液体や気体は比重が軽くなり、対流が発生。</a:t>
              </a:r>
              <a:endParaRPr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kumimoji="1"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微小重力：比重差による対流は発生しない。</a:t>
              </a:r>
              <a:endParaRPr kumimoji="1" lang="ja-JP" altLang="en-US" sz="140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BD9476E-07B1-324E-CFED-4B38A562E838}"/>
              </a:ext>
            </a:extLst>
          </p:cNvPr>
          <p:cNvGrpSpPr/>
          <p:nvPr/>
        </p:nvGrpSpPr>
        <p:grpSpPr>
          <a:xfrm>
            <a:off x="6746682" y="4765246"/>
            <a:ext cx="2061572" cy="1321366"/>
            <a:chOff x="6672941" y="4721002"/>
            <a:chExt cx="2061572" cy="1321366"/>
          </a:xfrm>
        </p:grpSpPr>
        <p:sp>
          <p:nvSpPr>
            <p:cNvPr id="19" name="四角形吹き出し 18">
              <a:extLst>
                <a:ext uri="{FF2B5EF4-FFF2-40B4-BE49-F238E27FC236}">
                  <a16:creationId xmlns:a16="http://schemas.microsoft.com/office/drawing/2014/main" id="{E1D8A3C8-3E46-DC82-7FB1-59040B1C042F}"/>
                </a:ext>
              </a:extLst>
            </p:cNvPr>
            <p:cNvSpPr/>
            <p:nvPr/>
          </p:nvSpPr>
          <p:spPr>
            <a:xfrm>
              <a:off x="6672941" y="4721002"/>
              <a:ext cx="2059959" cy="1321366"/>
            </a:xfrm>
            <a:prstGeom prst="wedgeRectCallout">
              <a:avLst>
                <a:gd name="adj1" fmla="val 69156"/>
                <a:gd name="adj2" fmla="val -2143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D8537348-308E-70F1-4139-71A46830F170}"/>
                </a:ext>
              </a:extLst>
            </p:cNvPr>
            <p:cNvSpPr txBox="1"/>
            <p:nvPr/>
          </p:nvSpPr>
          <p:spPr>
            <a:xfrm>
              <a:off x="6745859" y="4794093"/>
              <a:ext cx="198865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地上：深いところほど液体の自重により静水圧が高くなる。</a:t>
              </a:r>
              <a:endParaRPr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kumimoji="1"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微小重力：静水圧は発生しない。</a:t>
              </a:r>
              <a:endParaRPr kumimoji="1" lang="ja-JP" altLang="en-US" sz="1400"/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E726776-E728-9D95-0547-ACD501FE4CA5}"/>
              </a:ext>
            </a:extLst>
          </p:cNvPr>
          <p:cNvGrpSpPr/>
          <p:nvPr/>
        </p:nvGrpSpPr>
        <p:grpSpPr>
          <a:xfrm>
            <a:off x="9666871" y="2184148"/>
            <a:ext cx="1973137" cy="1325563"/>
            <a:chOff x="9681619" y="2139904"/>
            <a:chExt cx="1973137" cy="1325563"/>
          </a:xfrm>
        </p:grpSpPr>
        <p:sp>
          <p:nvSpPr>
            <p:cNvPr id="20" name="四角形吹き出し 19">
              <a:extLst>
                <a:ext uri="{FF2B5EF4-FFF2-40B4-BE49-F238E27FC236}">
                  <a16:creationId xmlns:a16="http://schemas.microsoft.com/office/drawing/2014/main" id="{3E583AD7-97D6-3378-FE8F-6D2132C99545}"/>
                </a:ext>
              </a:extLst>
            </p:cNvPr>
            <p:cNvSpPr/>
            <p:nvPr/>
          </p:nvSpPr>
          <p:spPr>
            <a:xfrm>
              <a:off x="9681619" y="2139904"/>
              <a:ext cx="1884228" cy="1325563"/>
            </a:xfrm>
            <a:prstGeom prst="wedgeRectCallout">
              <a:avLst>
                <a:gd name="adj1" fmla="val -68247"/>
                <a:gd name="adj2" fmla="val -736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F39899C5-1612-D963-6E2F-4B26A4EB5B10}"/>
                </a:ext>
              </a:extLst>
            </p:cNvPr>
            <p:cNvSpPr txBox="1"/>
            <p:nvPr/>
          </p:nvSpPr>
          <p:spPr>
            <a:xfrm>
              <a:off x="9740610" y="2200308"/>
              <a:ext cx="191414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地上：液体を溜めるには容器が必要。</a:t>
              </a:r>
              <a:endParaRPr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kumimoji="1" lang="ja-JP" altLang="en-US" sz="140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微小重力：空間に浮遊させることができ、容器は不要。</a:t>
              </a:r>
              <a:endParaRPr kumimoji="1" lang="ja-JP" altLang="en-US" sz="1400"/>
            </a:p>
          </p:txBody>
        </p:sp>
      </p:grpSp>
      <p:sp>
        <p:nvSpPr>
          <p:cNvPr id="15" name="直方体 14">
            <a:extLst>
              <a:ext uri="{FF2B5EF4-FFF2-40B4-BE49-F238E27FC236}">
                <a16:creationId xmlns:a16="http://schemas.microsoft.com/office/drawing/2014/main" id="{7E32B8DB-C5D6-B3E2-DBCB-040854703452}"/>
              </a:ext>
            </a:extLst>
          </p:cNvPr>
          <p:cNvSpPr/>
          <p:nvPr/>
        </p:nvSpPr>
        <p:spPr>
          <a:xfrm>
            <a:off x="2022054" y="2638918"/>
            <a:ext cx="1586039" cy="1077516"/>
          </a:xfrm>
          <a:prstGeom prst="cube">
            <a:avLst>
              <a:gd name="adj" fmla="val 15988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星 7 32">
            <a:extLst>
              <a:ext uri="{FF2B5EF4-FFF2-40B4-BE49-F238E27FC236}">
                <a16:creationId xmlns:a16="http://schemas.microsoft.com/office/drawing/2014/main" id="{417A2C7D-185D-F819-0A46-682060D8BA31}"/>
              </a:ext>
            </a:extLst>
          </p:cNvPr>
          <p:cNvSpPr/>
          <p:nvPr/>
        </p:nvSpPr>
        <p:spPr>
          <a:xfrm>
            <a:off x="2555707" y="2896760"/>
            <a:ext cx="429610" cy="416384"/>
          </a:xfrm>
          <a:prstGeom prst="star7">
            <a:avLst/>
          </a:prstGeom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4" name="直方体 33">
            <a:extLst>
              <a:ext uri="{FF2B5EF4-FFF2-40B4-BE49-F238E27FC236}">
                <a16:creationId xmlns:a16="http://schemas.microsoft.com/office/drawing/2014/main" id="{D2C69CF6-70C7-16EC-494A-1B0F02BB2A53}"/>
              </a:ext>
            </a:extLst>
          </p:cNvPr>
          <p:cNvSpPr/>
          <p:nvPr/>
        </p:nvSpPr>
        <p:spPr>
          <a:xfrm>
            <a:off x="2157939" y="3097784"/>
            <a:ext cx="237820" cy="258945"/>
          </a:xfrm>
          <a:prstGeom prst="cube">
            <a:avLst/>
          </a:prstGeom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直方体 34">
            <a:extLst>
              <a:ext uri="{FF2B5EF4-FFF2-40B4-BE49-F238E27FC236}">
                <a16:creationId xmlns:a16="http://schemas.microsoft.com/office/drawing/2014/main" id="{AC70B3A9-CCAF-C1FF-F8E2-2F531E1C1AAE}"/>
              </a:ext>
            </a:extLst>
          </p:cNvPr>
          <p:cNvSpPr/>
          <p:nvPr/>
        </p:nvSpPr>
        <p:spPr>
          <a:xfrm>
            <a:off x="359606" y="2639014"/>
            <a:ext cx="1586039" cy="1077516"/>
          </a:xfrm>
          <a:prstGeom prst="cube">
            <a:avLst>
              <a:gd name="adj" fmla="val 15988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星 7 35">
            <a:extLst>
              <a:ext uri="{FF2B5EF4-FFF2-40B4-BE49-F238E27FC236}">
                <a16:creationId xmlns:a16="http://schemas.microsoft.com/office/drawing/2014/main" id="{A8BD504D-F69B-3474-D5C6-0C9494AFE87F}"/>
              </a:ext>
            </a:extLst>
          </p:cNvPr>
          <p:cNvSpPr/>
          <p:nvPr/>
        </p:nvSpPr>
        <p:spPr>
          <a:xfrm>
            <a:off x="861186" y="3206007"/>
            <a:ext cx="429610" cy="416384"/>
          </a:xfrm>
          <a:prstGeom prst="star7">
            <a:avLst/>
          </a:prstGeom>
          <a:effectLst>
            <a:outerShdw blurRad="76200" dir="18900000" sy="23000" kx="-1200000" algn="bl" rotWithShape="0">
              <a:prstClr val="black">
                <a:alpha val="55832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37" name="直方体 36">
            <a:extLst>
              <a:ext uri="{FF2B5EF4-FFF2-40B4-BE49-F238E27FC236}">
                <a16:creationId xmlns:a16="http://schemas.microsoft.com/office/drawing/2014/main" id="{FDEF9747-B9BD-E0FA-E1DE-9ECAEDBB57EE}"/>
              </a:ext>
            </a:extLst>
          </p:cNvPr>
          <p:cNvSpPr/>
          <p:nvPr/>
        </p:nvSpPr>
        <p:spPr>
          <a:xfrm>
            <a:off x="490005" y="3348657"/>
            <a:ext cx="237820" cy="258945"/>
          </a:xfrm>
          <a:prstGeom prst="cube">
            <a:avLst/>
          </a:prstGeom>
          <a:effectLst>
            <a:outerShdw blurRad="76200" dir="18900000" sy="23000" kx="-1200000" algn="bl" rotWithShape="0">
              <a:prstClr val="black">
                <a:alpha val="77081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柱 37">
            <a:extLst>
              <a:ext uri="{FF2B5EF4-FFF2-40B4-BE49-F238E27FC236}">
                <a16:creationId xmlns:a16="http://schemas.microsoft.com/office/drawing/2014/main" id="{D75FB253-2772-17F4-E390-C6D78912167C}"/>
              </a:ext>
            </a:extLst>
          </p:cNvPr>
          <p:cNvSpPr/>
          <p:nvPr/>
        </p:nvSpPr>
        <p:spPr>
          <a:xfrm rot="5573300">
            <a:off x="1461340" y="3288429"/>
            <a:ext cx="162139" cy="268840"/>
          </a:xfrm>
          <a:prstGeom prst="can">
            <a:avLst>
              <a:gd name="adj" fmla="val 165639"/>
            </a:avLst>
          </a:prstGeom>
          <a:effectLst>
            <a:outerShdw blurRad="76200" dir="18900000" sy="23000" kx="-1200000" algn="bl" rotWithShape="0">
              <a:prstClr val="black">
                <a:alpha val="67229"/>
              </a:prstClr>
            </a:outerShdw>
          </a:effectLst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柱 39">
            <a:extLst>
              <a:ext uri="{FF2B5EF4-FFF2-40B4-BE49-F238E27FC236}">
                <a16:creationId xmlns:a16="http://schemas.microsoft.com/office/drawing/2014/main" id="{25F28090-72A8-E6B4-054C-C2006753FDD0}"/>
              </a:ext>
            </a:extLst>
          </p:cNvPr>
          <p:cNvSpPr/>
          <p:nvPr/>
        </p:nvSpPr>
        <p:spPr>
          <a:xfrm rot="5573300">
            <a:off x="3057155" y="3255280"/>
            <a:ext cx="162139" cy="268840"/>
          </a:xfrm>
          <a:prstGeom prst="can">
            <a:avLst>
              <a:gd name="adj" fmla="val 165639"/>
            </a:avLst>
          </a:prstGeom>
          <a:effectLst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71CF72C-5E2D-2D02-CB43-68EB4C6AEB01}"/>
              </a:ext>
            </a:extLst>
          </p:cNvPr>
          <p:cNvSpPr txBox="1"/>
          <p:nvPr/>
        </p:nvSpPr>
        <p:spPr>
          <a:xfrm>
            <a:off x="797084" y="3831916"/>
            <a:ext cx="670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/>
              <a:t>地上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C8E3DDA-7527-BED2-8F18-614787A67D5A}"/>
              </a:ext>
            </a:extLst>
          </p:cNvPr>
          <p:cNvSpPr txBox="1"/>
          <p:nvPr/>
        </p:nvSpPr>
        <p:spPr>
          <a:xfrm>
            <a:off x="2258931" y="3831916"/>
            <a:ext cx="1001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微小重力</a:t>
            </a:r>
            <a:endParaRPr kumimoji="1" lang="ja-JP" altLang="en-US" sz="1600" b="1"/>
          </a:p>
        </p:txBody>
      </p:sp>
      <p:sp>
        <p:nvSpPr>
          <p:cNvPr id="43" name="直方体 42">
            <a:extLst>
              <a:ext uri="{FF2B5EF4-FFF2-40B4-BE49-F238E27FC236}">
                <a16:creationId xmlns:a16="http://schemas.microsoft.com/office/drawing/2014/main" id="{80644CA2-F490-A942-0D52-5C8543F61F83}"/>
              </a:ext>
            </a:extLst>
          </p:cNvPr>
          <p:cNvSpPr/>
          <p:nvPr/>
        </p:nvSpPr>
        <p:spPr>
          <a:xfrm>
            <a:off x="6335316" y="2735643"/>
            <a:ext cx="1289722" cy="943006"/>
          </a:xfrm>
          <a:prstGeom prst="cube">
            <a:avLst/>
          </a:prstGeom>
          <a:solidFill>
            <a:schemeClr val="tx1">
              <a:alpha val="4039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直方体 44">
            <a:extLst>
              <a:ext uri="{FF2B5EF4-FFF2-40B4-BE49-F238E27FC236}">
                <a16:creationId xmlns:a16="http://schemas.microsoft.com/office/drawing/2014/main" id="{BDF52BD9-0102-F82A-8E77-EC4B78FA9D5E}"/>
              </a:ext>
            </a:extLst>
          </p:cNvPr>
          <p:cNvSpPr/>
          <p:nvPr/>
        </p:nvSpPr>
        <p:spPr>
          <a:xfrm>
            <a:off x="6335316" y="2952094"/>
            <a:ext cx="1289722" cy="726556"/>
          </a:xfrm>
          <a:prstGeom prst="cube">
            <a:avLst>
              <a:gd name="adj" fmla="val 32052"/>
            </a:avLst>
          </a:prstGeom>
          <a:solidFill>
            <a:srgbClr val="4472C4">
              <a:alpha val="6274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直方体 45">
            <a:extLst>
              <a:ext uri="{FF2B5EF4-FFF2-40B4-BE49-F238E27FC236}">
                <a16:creationId xmlns:a16="http://schemas.microsoft.com/office/drawing/2014/main" id="{D2AA5BA9-B975-B751-C2CC-18B76ACA32F0}"/>
              </a:ext>
            </a:extLst>
          </p:cNvPr>
          <p:cNvSpPr/>
          <p:nvPr/>
        </p:nvSpPr>
        <p:spPr>
          <a:xfrm>
            <a:off x="7854963" y="2755753"/>
            <a:ext cx="1289722" cy="943006"/>
          </a:xfrm>
          <a:prstGeom prst="cube">
            <a:avLst/>
          </a:prstGeom>
          <a:solidFill>
            <a:schemeClr val="tx1">
              <a:alpha val="4039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57F64925-33C9-AC69-52EA-9ADA3705F40D}"/>
              </a:ext>
            </a:extLst>
          </p:cNvPr>
          <p:cNvSpPr/>
          <p:nvPr/>
        </p:nvSpPr>
        <p:spPr>
          <a:xfrm>
            <a:off x="8062330" y="2710279"/>
            <a:ext cx="883238" cy="895882"/>
          </a:xfrm>
          <a:prstGeom prst="ellipse">
            <a:avLst/>
          </a:prstGeom>
          <a:solidFill>
            <a:srgbClr val="4472C4">
              <a:alpha val="6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4049BF8-2C40-124A-8534-8D6F986A7181}"/>
              </a:ext>
            </a:extLst>
          </p:cNvPr>
          <p:cNvSpPr txBox="1"/>
          <p:nvPr/>
        </p:nvSpPr>
        <p:spPr>
          <a:xfrm>
            <a:off x="6484366" y="3797942"/>
            <a:ext cx="670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/>
              <a:t>地上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B0AB4E4-EB1D-0E9A-EAE0-BCDCC19046FA}"/>
              </a:ext>
            </a:extLst>
          </p:cNvPr>
          <p:cNvSpPr txBox="1"/>
          <p:nvPr/>
        </p:nvSpPr>
        <p:spPr>
          <a:xfrm>
            <a:off x="7946213" y="3797942"/>
            <a:ext cx="1001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微小重力</a:t>
            </a:r>
            <a:endParaRPr kumimoji="1" lang="ja-JP" altLang="en-US" sz="1600" b="1"/>
          </a:p>
        </p:txBody>
      </p:sp>
      <p:sp>
        <p:nvSpPr>
          <p:cNvPr id="50" name="直方体 49">
            <a:extLst>
              <a:ext uri="{FF2B5EF4-FFF2-40B4-BE49-F238E27FC236}">
                <a16:creationId xmlns:a16="http://schemas.microsoft.com/office/drawing/2014/main" id="{83CA36EC-6146-B02D-6069-E5037D6173A9}"/>
              </a:ext>
            </a:extLst>
          </p:cNvPr>
          <p:cNvSpPr/>
          <p:nvPr/>
        </p:nvSpPr>
        <p:spPr>
          <a:xfrm>
            <a:off x="3294560" y="4891336"/>
            <a:ext cx="1289722" cy="943006"/>
          </a:xfrm>
          <a:prstGeom prst="cube">
            <a:avLst/>
          </a:prstGeom>
          <a:solidFill>
            <a:schemeClr val="tx1">
              <a:alpha val="4039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直方体 50">
            <a:extLst>
              <a:ext uri="{FF2B5EF4-FFF2-40B4-BE49-F238E27FC236}">
                <a16:creationId xmlns:a16="http://schemas.microsoft.com/office/drawing/2014/main" id="{33516D01-9385-AC1C-0CE7-3D6655691429}"/>
              </a:ext>
            </a:extLst>
          </p:cNvPr>
          <p:cNvSpPr/>
          <p:nvPr/>
        </p:nvSpPr>
        <p:spPr>
          <a:xfrm>
            <a:off x="4905112" y="4891336"/>
            <a:ext cx="1289722" cy="943006"/>
          </a:xfrm>
          <a:prstGeom prst="cube">
            <a:avLst/>
          </a:prstGeom>
          <a:solidFill>
            <a:schemeClr val="tx1">
              <a:alpha val="4039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3" name="3D モデル 52" descr="水しぶき柄のナプキン ホルダー 0">
                <a:extLst>
                  <a:ext uri="{FF2B5EF4-FFF2-40B4-BE49-F238E27FC236}">
                    <a16:creationId xmlns:a16="http://schemas.microsoft.com/office/drawing/2014/main" id="{D49E8E10-7FAA-97E2-4646-CE6C81B16E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8291707"/>
                  </p:ext>
                </p:extLst>
              </p:nvPr>
            </p:nvGraphicFramePr>
            <p:xfrm>
              <a:off x="3511646" y="4980499"/>
              <a:ext cx="636378" cy="84368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36378" cy="843683"/>
                    </a:xfrm>
                    <a:prstGeom prst="rect">
                      <a:avLst/>
                    </a:prstGeom>
                  </am3d:spPr>
                  <am3d:camera>
                    <am3d:pos x="0" y="0" z="776933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66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844243" ay="3146151" az="24459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172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3" name="3D モデル 52" descr="水しぶき柄のナプキン ホルダー 0">
                <a:extLst>
                  <a:ext uri="{FF2B5EF4-FFF2-40B4-BE49-F238E27FC236}">
                    <a16:creationId xmlns:a16="http://schemas.microsoft.com/office/drawing/2014/main" id="{D49E8E10-7FAA-97E2-4646-CE6C81B16E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1646" y="4980499"/>
                <a:ext cx="636378" cy="843683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円/楕円 53">
            <a:extLst>
              <a:ext uri="{FF2B5EF4-FFF2-40B4-BE49-F238E27FC236}">
                <a16:creationId xmlns:a16="http://schemas.microsoft.com/office/drawing/2014/main" id="{358EB15F-F60A-BE7A-C50B-2413C25B129E}"/>
              </a:ext>
            </a:extLst>
          </p:cNvPr>
          <p:cNvSpPr/>
          <p:nvPr/>
        </p:nvSpPr>
        <p:spPr>
          <a:xfrm>
            <a:off x="5125719" y="5466080"/>
            <a:ext cx="737153" cy="2895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5" name="3D モデル 54" descr="火">
                <a:extLst>
                  <a:ext uri="{FF2B5EF4-FFF2-40B4-BE49-F238E27FC236}">
                    <a16:creationId xmlns:a16="http://schemas.microsoft.com/office/drawing/2014/main" id="{DFF0D8FE-61C9-00CB-211B-181DFABEC0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0416177"/>
                  </p:ext>
                </p:extLst>
              </p:nvPr>
            </p:nvGraphicFramePr>
            <p:xfrm>
              <a:off x="3743926" y="5834342"/>
              <a:ext cx="239703" cy="42299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39703" cy="422991"/>
                    </a:xfrm>
                    <a:prstGeom prst="rect">
                      <a:avLst/>
                    </a:prstGeom>
                  </am3d:spPr>
                  <am3d:camera>
                    <am3d:pos x="0" y="0" z="54928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8721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0602" ay="691632" az="1410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956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5" name="3D モデル 54" descr="火">
                <a:extLst>
                  <a:ext uri="{FF2B5EF4-FFF2-40B4-BE49-F238E27FC236}">
                    <a16:creationId xmlns:a16="http://schemas.microsoft.com/office/drawing/2014/main" id="{DFF0D8FE-61C9-00CB-211B-181DFABEC0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3926" y="5834342"/>
                <a:ext cx="239703" cy="422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モデル 55" descr="火">
                <a:extLst>
                  <a:ext uri="{FF2B5EF4-FFF2-40B4-BE49-F238E27FC236}">
                    <a16:creationId xmlns:a16="http://schemas.microsoft.com/office/drawing/2014/main" id="{8EDF8B0E-8526-921A-C487-81A2D3709A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4467365"/>
                  </p:ext>
                </p:extLst>
              </p:nvPr>
            </p:nvGraphicFramePr>
            <p:xfrm>
              <a:off x="5396551" y="5834342"/>
              <a:ext cx="239703" cy="42299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39703" cy="422991"/>
                    </a:xfrm>
                    <a:prstGeom prst="rect">
                      <a:avLst/>
                    </a:prstGeom>
                  </am3d:spPr>
                  <am3d:camera>
                    <am3d:pos x="0" y="0" z="54928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8721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0602" ay="691632" az="1410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956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モデル 55" descr="火">
                <a:extLst>
                  <a:ext uri="{FF2B5EF4-FFF2-40B4-BE49-F238E27FC236}">
                    <a16:creationId xmlns:a16="http://schemas.microsoft.com/office/drawing/2014/main" id="{8EDF8B0E-8526-921A-C487-81A2D3709A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6551" y="5834342"/>
                <a:ext cx="239703" cy="422991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4944AA5-32A3-5334-C0E7-FA8EE5905234}"/>
              </a:ext>
            </a:extLst>
          </p:cNvPr>
          <p:cNvSpPr txBox="1"/>
          <p:nvPr/>
        </p:nvSpPr>
        <p:spPr>
          <a:xfrm>
            <a:off x="3550717" y="6330384"/>
            <a:ext cx="670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/>
              <a:t>地上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2469F37-9324-D42E-2D3A-AFEE19989E8F}"/>
              </a:ext>
            </a:extLst>
          </p:cNvPr>
          <p:cNvSpPr txBox="1"/>
          <p:nvPr/>
        </p:nvSpPr>
        <p:spPr>
          <a:xfrm>
            <a:off x="5012564" y="6330384"/>
            <a:ext cx="1001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微小重力</a:t>
            </a:r>
            <a:endParaRPr kumimoji="1" lang="ja-JP" altLang="en-US" sz="1600" b="1"/>
          </a:p>
        </p:txBody>
      </p:sp>
      <p:sp>
        <p:nvSpPr>
          <p:cNvPr id="60" name="直方体 59">
            <a:extLst>
              <a:ext uri="{FF2B5EF4-FFF2-40B4-BE49-F238E27FC236}">
                <a16:creationId xmlns:a16="http://schemas.microsoft.com/office/drawing/2014/main" id="{D5B7B2BC-76D0-219A-B7AE-D796A7045DF8}"/>
              </a:ext>
            </a:extLst>
          </p:cNvPr>
          <p:cNvSpPr/>
          <p:nvPr/>
        </p:nvSpPr>
        <p:spPr>
          <a:xfrm>
            <a:off x="9539537" y="4538605"/>
            <a:ext cx="767782" cy="1450587"/>
          </a:xfrm>
          <a:prstGeom prst="cube">
            <a:avLst/>
          </a:prstGeom>
          <a:solidFill>
            <a:schemeClr val="tx1">
              <a:alpha val="4039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直方体 60">
            <a:extLst>
              <a:ext uri="{FF2B5EF4-FFF2-40B4-BE49-F238E27FC236}">
                <a16:creationId xmlns:a16="http://schemas.microsoft.com/office/drawing/2014/main" id="{03954D1D-CE35-EDCD-CB30-84C455639B6F}"/>
              </a:ext>
            </a:extLst>
          </p:cNvPr>
          <p:cNvSpPr/>
          <p:nvPr/>
        </p:nvSpPr>
        <p:spPr>
          <a:xfrm>
            <a:off x="9539537" y="4749400"/>
            <a:ext cx="767782" cy="1240775"/>
          </a:xfrm>
          <a:prstGeom prst="cube">
            <a:avLst/>
          </a:prstGeom>
          <a:solidFill>
            <a:srgbClr val="4472C4">
              <a:alpha val="40392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472C4"/>
              </a:solidFill>
            </a:endParaRPr>
          </a:p>
        </p:txBody>
      </p:sp>
      <p:sp>
        <p:nvSpPr>
          <p:cNvPr id="62" name="直方体 61">
            <a:extLst>
              <a:ext uri="{FF2B5EF4-FFF2-40B4-BE49-F238E27FC236}">
                <a16:creationId xmlns:a16="http://schemas.microsoft.com/office/drawing/2014/main" id="{D99FA107-80AA-9C1F-84FD-6019CA04F90D}"/>
              </a:ext>
            </a:extLst>
          </p:cNvPr>
          <p:cNvSpPr/>
          <p:nvPr/>
        </p:nvSpPr>
        <p:spPr>
          <a:xfrm>
            <a:off x="10755609" y="4535807"/>
            <a:ext cx="767782" cy="1450587"/>
          </a:xfrm>
          <a:prstGeom prst="cube">
            <a:avLst/>
          </a:prstGeom>
          <a:solidFill>
            <a:schemeClr val="tx1">
              <a:alpha val="40392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直方体 62">
            <a:extLst>
              <a:ext uri="{FF2B5EF4-FFF2-40B4-BE49-F238E27FC236}">
                <a16:creationId xmlns:a16="http://schemas.microsoft.com/office/drawing/2014/main" id="{1857002E-DFDA-7C75-4B5C-70168FA70406}"/>
              </a:ext>
            </a:extLst>
          </p:cNvPr>
          <p:cNvSpPr/>
          <p:nvPr/>
        </p:nvSpPr>
        <p:spPr>
          <a:xfrm>
            <a:off x="10755609" y="4746602"/>
            <a:ext cx="767782" cy="1240775"/>
          </a:xfrm>
          <a:prstGeom prst="cube">
            <a:avLst/>
          </a:prstGeom>
          <a:solidFill>
            <a:srgbClr val="4472C4">
              <a:alpha val="40392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4472C4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4" name="3D モデル 63" descr="赤い球">
                <a:extLst>
                  <a:ext uri="{FF2B5EF4-FFF2-40B4-BE49-F238E27FC236}">
                    <a16:creationId xmlns:a16="http://schemas.microsoft.com/office/drawing/2014/main" id="{4A28D723-98D1-B91F-6C73-8FB596F8C9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5273382"/>
                  </p:ext>
                </p:extLst>
              </p:nvPr>
            </p:nvGraphicFramePr>
            <p:xfrm>
              <a:off x="9680373" y="4153640"/>
              <a:ext cx="369762" cy="36976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69762" cy="36976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6527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4" name="3D モデル 63" descr="赤い球">
                <a:extLst>
                  <a:ext uri="{FF2B5EF4-FFF2-40B4-BE49-F238E27FC236}">
                    <a16:creationId xmlns:a16="http://schemas.microsoft.com/office/drawing/2014/main" id="{4A28D723-98D1-B91F-6C73-8FB596F8C9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80373" y="4153640"/>
                <a:ext cx="369762" cy="369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5" name="3D モデル 64" descr="赤い球">
                <a:extLst>
                  <a:ext uri="{FF2B5EF4-FFF2-40B4-BE49-F238E27FC236}">
                    <a16:creationId xmlns:a16="http://schemas.microsoft.com/office/drawing/2014/main" id="{DE897C33-F1F3-25CD-A877-F7CA265764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5565600"/>
                  </p:ext>
                </p:extLst>
              </p:nvPr>
            </p:nvGraphicFramePr>
            <p:xfrm>
              <a:off x="9714507" y="4980499"/>
              <a:ext cx="301495" cy="30149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01495" cy="30149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5322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5" name="3D モデル 64" descr="赤い球">
                <a:extLst>
                  <a:ext uri="{FF2B5EF4-FFF2-40B4-BE49-F238E27FC236}">
                    <a16:creationId xmlns:a16="http://schemas.microsoft.com/office/drawing/2014/main" id="{DE897C33-F1F3-25CD-A877-F7CA265764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14507" y="4980499"/>
                <a:ext cx="301495" cy="3014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6" name="3D モデル 65" descr="赤い球">
                <a:extLst>
                  <a:ext uri="{FF2B5EF4-FFF2-40B4-BE49-F238E27FC236}">
                    <a16:creationId xmlns:a16="http://schemas.microsoft.com/office/drawing/2014/main" id="{65D94A17-3547-50B0-C407-DFA5C8B8DA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7029962"/>
                  </p:ext>
                </p:extLst>
              </p:nvPr>
            </p:nvGraphicFramePr>
            <p:xfrm>
              <a:off x="9753402" y="5598977"/>
              <a:ext cx="230181" cy="230182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30181" cy="230182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4063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6" name="3D モデル 65" descr="赤い球">
                <a:extLst>
                  <a:ext uri="{FF2B5EF4-FFF2-40B4-BE49-F238E27FC236}">
                    <a16:creationId xmlns:a16="http://schemas.microsoft.com/office/drawing/2014/main" id="{65D94A17-3547-50B0-C407-DFA5C8B8DA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53402" y="5598977"/>
                <a:ext cx="230181" cy="2301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7" name="3D モデル 66" descr="赤い球">
                <a:extLst>
                  <a:ext uri="{FF2B5EF4-FFF2-40B4-BE49-F238E27FC236}">
                    <a16:creationId xmlns:a16="http://schemas.microsoft.com/office/drawing/2014/main" id="{64E1F68C-EFE1-2E5A-AFA4-D3829AA24A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2096257"/>
                  </p:ext>
                </p:extLst>
              </p:nvPr>
            </p:nvGraphicFramePr>
            <p:xfrm>
              <a:off x="10899539" y="4141980"/>
              <a:ext cx="369762" cy="36976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69762" cy="36976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6527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7" name="3D モデル 66" descr="赤い球">
                <a:extLst>
                  <a:ext uri="{FF2B5EF4-FFF2-40B4-BE49-F238E27FC236}">
                    <a16:creationId xmlns:a16="http://schemas.microsoft.com/office/drawing/2014/main" id="{64E1F68C-EFE1-2E5A-AFA4-D3829AA24A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99539" y="4141980"/>
                <a:ext cx="369762" cy="369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8" name="3D モデル 67" descr="赤い球">
                <a:extLst>
                  <a:ext uri="{FF2B5EF4-FFF2-40B4-BE49-F238E27FC236}">
                    <a16:creationId xmlns:a16="http://schemas.microsoft.com/office/drawing/2014/main" id="{23543269-3324-701D-6724-ED7F539E8D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0700394"/>
                  </p:ext>
                </p:extLst>
              </p:nvPr>
            </p:nvGraphicFramePr>
            <p:xfrm>
              <a:off x="10902735" y="4952871"/>
              <a:ext cx="369762" cy="36976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69762" cy="36976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6527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8" name="3D モデル 67" descr="赤い球">
                <a:extLst>
                  <a:ext uri="{FF2B5EF4-FFF2-40B4-BE49-F238E27FC236}">
                    <a16:creationId xmlns:a16="http://schemas.microsoft.com/office/drawing/2014/main" id="{23543269-3324-701D-6724-ED7F539E8D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02735" y="4952871"/>
                <a:ext cx="369762" cy="369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9" name="3D モデル 68" descr="赤い球">
                <a:extLst>
                  <a:ext uri="{FF2B5EF4-FFF2-40B4-BE49-F238E27FC236}">
                    <a16:creationId xmlns:a16="http://schemas.microsoft.com/office/drawing/2014/main" id="{33FBA1E7-DB9B-51D8-CF2F-1F9034EC5A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9401481"/>
                  </p:ext>
                </p:extLst>
              </p:nvPr>
            </p:nvGraphicFramePr>
            <p:xfrm>
              <a:off x="10902739" y="5466080"/>
              <a:ext cx="369762" cy="36976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69762" cy="369763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6527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3D モデル 68" descr="赤い球">
                <a:extLst>
                  <a:ext uri="{FF2B5EF4-FFF2-40B4-BE49-F238E27FC236}">
                    <a16:creationId xmlns:a16="http://schemas.microsoft.com/office/drawing/2014/main" id="{33FBA1E7-DB9B-51D8-CF2F-1F9034EC5A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902739" y="5466080"/>
                <a:ext cx="369762" cy="369763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右矢印 69">
            <a:extLst>
              <a:ext uri="{FF2B5EF4-FFF2-40B4-BE49-F238E27FC236}">
                <a16:creationId xmlns:a16="http://schemas.microsoft.com/office/drawing/2014/main" id="{2A435A24-97B3-B1E8-2A07-31B381B37A7A}"/>
              </a:ext>
            </a:extLst>
          </p:cNvPr>
          <p:cNvSpPr/>
          <p:nvPr/>
        </p:nvSpPr>
        <p:spPr>
          <a:xfrm>
            <a:off x="9587333" y="5086231"/>
            <a:ext cx="87750" cy="90031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右矢印 70">
            <a:extLst>
              <a:ext uri="{FF2B5EF4-FFF2-40B4-BE49-F238E27FC236}">
                <a16:creationId xmlns:a16="http://schemas.microsoft.com/office/drawing/2014/main" id="{476F7A6B-2364-72A0-5CA8-D6042C18DDFB}"/>
              </a:ext>
            </a:extLst>
          </p:cNvPr>
          <p:cNvSpPr/>
          <p:nvPr/>
        </p:nvSpPr>
        <p:spPr>
          <a:xfrm rot="16200000">
            <a:off x="9810893" y="5298826"/>
            <a:ext cx="87750" cy="90031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右矢印 71">
            <a:extLst>
              <a:ext uri="{FF2B5EF4-FFF2-40B4-BE49-F238E27FC236}">
                <a16:creationId xmlns:a16="http://schemas.microsoft.com/office/drawing/2014/main" id="{A9039696-41F0-FFBA-D2AC-8EAB2E69BC8F}"/>
              </a:ext>
            </a:extLst>
          </p:cNvPr>
          <p:cNvSpPr/>
          <p:nvPr/>
        </p:nvSpPr>
        <p:spPr>
          <a:xfrm rot="5400000">
            <a:off x="9810557" y="4861729"/>
            <a:ext cx="87750" cy="90031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右矢印 72">
            <a:extLst>
              <a:ext uri="{FF2B5EF4-FFF2-40B4-BE49-F238E27FC236}">
                <a16:creationId xmlns:a16="http://schemas.microsoft.com/office/drawing/2014/main" id="{A2DCD547-1C05-4EE0-0290-F6D28408D25F}"/>
              </a:ext>
            </a:extLst>
          </p:cNvPr>
          <p:cNvSpPr/>
          <p:nvPr/>
        </p:nvSpPr>
        <p:spPr>
          <a:xfrm rot="10800000">
            <a:off x="10032844" y="5092736"/>
            <a:ext cx="87750" cy="90031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右矢印 73">
            <a:extLst>
              <a:ext uri="{FF2B5EF4-FFF2-40B4-BE49-F238E27FC236}">
                <a16:creationId xmlns:a16="http://schemas.microsoft.com/office/drawing/2014/main" id="{1067F405-FAC6-2747-5D5D-09608165C1B8}"/>
              </a:ext>
            </a:extLst>
          </p:cNvPr>
          <p:cNvSpPr/>
          <p:nvPr/>
        </p:nvSpPr>
        <p:spPr>
          <a:xfrm rot="5400000">
            <a:off x="9792072" y="5440553"/>
            <a:ext cx="139019" cy="135805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右矢印 74">
            <a:extLst>
              <a:ext uri="{FF2B5EF4-FFF2-40B4-BE49-F238E27FC236}">
                <a16:creationId xmlns:a16="http://schemas.microsoft.com/office/drawing/2014/main" id="{9D81714F-7684-1096-60A7-C262AA09DEBA}"/>
              </a:ext>
            </a:extLst>
          </p:cNvPr>
          <p:cNvSpPr/>
          <p:nvPr/>
        </p:nvSpPr>
        <p:spPr>
          <a:xfrm rot="16200000">
            <a:off x="9791950" y="5847735"/>
            <a:ext cx="139019" cy="135805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右矢印 75">
            <a:extLst>
              <a:ext uri="{FF2B5EF4-FFF2-40B4-BE49-F238E27FC236}">
                <a16:creationId xmlns:a16="http://schemas.microsoft.com/office/drawing/2014/main" id="{5CD5A6E9-C259-5765-5DBE-B0D799F7629B}"/>
              </a:ext>
            </a:extLst>
          </p:cNvPr>
          <p:cNvSpPr/>
          <p:nvPr/>
        </p:nvSpPr>
        <p:spPr>
          <a:xfrm>
            <a:off x="9587846" y="5650961"/>
            <a:ext cx="139019" cy="135805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右矢印 76">
            <a:extLst>
              <a:ext uri="{FF2B5EF4-FFF2-40B4-BE49-F238E27FC236}">
                <a16:creationId xmlns:a16="http://schemas.microsoft.com/office/drawing/2014/main" id="{A5457372-2336-4975-D776-BCFDB7B2195F}"/>
              </a:ext>
            </a:extLst>
          </p:cNvPr>
          <p:cNvSpPr/>
          <p:nvPr/>
        </p:nvSpPr>
        <p:spPr>
          <a:xfrm rot="10800000">
            <a:off x="10000033" y="5639282"/>
            <a:ext cx="139019" cy="135805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2A4F838C-A9FD-45F2-02CE-C0837AB25D06}"/>
              </a:ext>
            </a:extLst>
          </p:cNvPr>
          <p:cNvSpPr txBox="1"/>
          <p:nvPr/>
        </p:nvSpPr>
        <p:spPr>
          <a:xfrm>
            <a:off x="9546739" y="6047383"/>
            <a:ext cx="670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/>
              <a:t>地上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111C82AA-E406-0522-6DA7-C185558BC968}"/>
              </a:ext>
            </a:extLst>
          </p:cNvPr>
          <p:cNvSpPr txBox="1"/>
          <p:nvPr/>
        </p:nvSpPr>
        <p:spPr>
          <a:xfrm>
            <a:off x="10545124" y="6059909"/>
            <a:ext cx="1001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/>
              <a:t>微小重力</a:t>
            </a:r>
            <a:endParaRPr kumimoji="1" lang="ja-JP" altLang="en-US" sz="1600" b="1"/>
          </a:p>
        </p:txBody>
      </p:sp>
    </p:spTree>
    <p:extLst>
      <p:ext uri="{BB962C8B-B14F-4D97-AF65-F5344CB8AC3E}">
        <p14:creationId xmlns:p14="http://schemas.microsoft.com/office/powerpoint/2010/main" val="117994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59D34D-0815-03C4-4927-ABB8577989FD}"/>
              </a:ext>
            </a:extLst>
          </p:cNvPr>
          <p:cNvSpPr/>
          <p:nvPr/>
        </p:nvSpPr>
        <p:spPr>
          <a:xfrm>
            <a:off x="1631200" y="1308100"/>
            <a:ext cx="911892" cy="46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E3E441-A23D-11B9-B2FB-2C3EFCFD0166}"/>
              </a:ext>
            </a:extLst>
          </p:cNvPr>
          <p:cNvSpPr/>
          <p:nvPr/>
        </p:nvSpPr>
        <p:spPr>
          <a:xfrm>
            <a:off x="1610093" y="3509439"/>
            <a:ext cx="911056" cy="47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1BE8EC5-156E-74B9-3D98-FAD00648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524" y="6098938"/>
            <a:ext cx="2812906" cy="700688"/>
          </a:xfrm>
        </p:spPr>
        <p:txBody>
          <a:bodyPr/>
          <a:lstStyle/>
          <a:p>
            <a:fld id="{D322FCD7-4286-B147-A348-31E2CFC2C70F}" type="slidenum">
              <a:rPr lang="ja-JP" altLang="en-US" sz="1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</a:t>
            </a:fld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8AA8CF9C-DB16-20F2-7C66-E1FE834FF876}"/>
              </a:ext>
            </a:extLst>
          </p:cNvPr>
          <p:cNvSpPr txBox="1">
            <a:spLocks/>
          </p:cNvSpPr>
          <p:nvPr/>
        </p:nvSpPr>
        <p:spPr>
          <a:xfrm>
            <a:off x="609929" y="-46796"/>
            <a:ext cx="7857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落下実験の様子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2D6CD2C-6BE1-0888-0458-93431AA46472}"/>
              </a:ext>
            </a:extLst>
          </p:cNvPr>
          <p:cNvCxnSpPr>
            <a:cxnSpLocks/>
          </p:cNvCxnSpPr>
          <p:nvPr/>
        </p:nvCxnSpPr>
        <p:spPr>
          <a:xfrm>
            <a:off x="638956" y="889129"/>
            <a:ext cx="3294415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482400332614467652">
            <a:hlinkClick r:id="" action="ppaction://media"/>
            <a:extLst>
              <a:ext uri="{FF2B5EF4-FFF2-40B4-BE49-F238E27FC236}">
                <a16:creationId xmlns:a16="http://schemas.microsoft.com/office/drawing/2014/main" id="{C04E6C20-6D9C-21E7-D00C-421A463EF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14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59D34D-0815-03C4-4927-ABB8577989FD}"/>
              </a:ext>
            </a:extLst>
          </p:cNvPr>
          <p:cNvSpPr/>
          <p:nvPr/>
        </p:nvSpPr>
        <p:spPr>
          <a:xfrm>
            <a:off x="1631200" y="1308100"/>
            <a:ext cx="911892" cy="46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E3E441-A23D-11B9-B2FB-2C3EFCFD0166}"/>
              </a:ext>
            </a:extLst>
          </p:cNvPr>
          <p:cNvSpPr/>
          <p:nvPr/>
        </p:nvSpPr>
        <p:spPr>
          <a:xfrm>
            <a:off x="1610093" y="3509439"/>
            <a:ext cx="911056" cy="47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1BE8EC5-156E-74B9-3D98-FAD00648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524" y="6098938"/>
            <a:ext cx="2812906" cy="700688"/>
          </a:xfrm>
        </p:spPr>
        <p:txBody>
          <a:bodyPr/>
          <a:lstStyle/>
          <a:p>
            <a:fld id="{D322FCD7-4286-B147-A348-31E2CFC2C70F}" type="slidenum">
              <a:rPr lang="ja-JP" altLang="en-US" sz="1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fld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8AA8CF9C-DB16-20F2-7C66-E1FE834FF876}"/>
              </a:ext>
            </a:extLst>
          </p:cNvPr>
          <p:cNvSpPr txBox="1">
            <a:spLocks/>
          </p:cNvSpPr>
          <p:nvPr/>
        </p:nvSpPr>
        <p:spPr>
          <a:xfrm>
            <a:off x="609929" y="-46796"/>
            <a:ext cx="7857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落下実験会場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2D6CD2C-6BE1-0888-0458-93431AA46472}"/>
              </a:ext>
            </a:extLst>
          </p:cNvPr>
          <p:cNvCxnSpPr>
            <a:cxnSpLocks/>
          </p:cNvCxnSpPr>
          <p:nvPr/>
        </p:nvCxnSpPr>
        <p:spPr>
          <a:xfrm>
            <a:off x="638956" y="889129"/>
            <a:ext cx="2823435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 descr="空港のターミナル&#10;&#10;中程度の精度で自動的に生成された説明">
            <a:extLst>
              <a:ext uri="{FF2B5EF4-FFF2-40B4-BE49-F238E27FC236}">
                <a16:creationId xmlns:a16="http://schemas.microsoft.com/office/drawing/2014/main" id="{D3A5D8A3-1556-AD2D-2183-59C422E3A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66" y="1868356"/>
            <a:ext cx="4909702" cy="3270482"/>
          </a:xfrm>
          <a:prstGeom prst="rect">
            <a:avLst/>
          </a:prstGeom>
        </p:spPr>
      </p:pic>
      <p:pic>
        <p:nvPicPr>
          <p:cNvPr id="5" name="図 4" descr="屋内, 窓, 建物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DB8BA332-8D11-722C-1BB0-275EE8418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139" y="1936457"/>
            <a:ext cx="4784783" cy="3187270"/>
          </a:xfrm>
          <a:prstGeom prst="rect">
            <a:avLst/>
          </a:prstGeom>
        </p:spPr>
      </p:pic>
      <p:sp>
        <p:nvSpPr>
          <p:cNvPr id="16" name="タイトル 1">
            <a:extLst>
              <a:ext uri="{FF2B5EF4-FFF2-40B4-BE49-F238E27FC236}">
                <a16:creationId xmlns:a16="http://schemas.microsoft.com/office/drawing/2014/main" id="{E9D40A62-E651-7A60-A291-E1620947332D}"/>
              </a:ext>
            </a:extLst>
          </p:cNvPr>
          <p:cNvSpPr txBox="1">
            <a:spLocks/>
          </p:cNvSpPr>
          <p:nvPr/>
        </p:nvSpPr>
        <p:spPr>
          <a:xfrm>
            <a:off x="1019832" y="975317"/>
            <a:ext cx="6484554" cy="758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吹き抜けの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  <a:r>
              <a:rPr lang="ja-JP" altLang="en-US" sz="2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階から落下させる。</a:t>
            </a:r>
            <a:endParaRPr lang="ja-JP" altLang="en-US" sz="2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7BD628D3-9E72-24FD-B5B5-B05FC2D91132}"/>
              </a:ext>
            </a:extLst>
          </p:cNvPr>
          <p:cNvSpPr txBox="1">
            <a:spLocks/>
          </p:cNvSpPr>
          <p:nvPr/>
        </p:nvSpPr>
        <p:spPr>
          <a:xfrm>
            <a:off x="1565562" y="5211703"/>
            <a:ext cx="3479401" cy="670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図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</a:t>
            </a:r>
            <a:r>
              <a:rPr lang="ja-JP" altLang="en-US" sz="2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吹き抜け構造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ja-JP" altLang="en-US" sz="2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上から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endParaRPr lang="ja-JP" altLang="en-US" sz="2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1C38DD5C-B2C4-B86B-ACEB-328E569D8B31}"/>
              </a:ext>
            </a:extLst>
          </p:cNvPr>
          <p:cNvSpPr txBox="1">
            <a:spLocks/>
          </p:cNvSpPr>
          <p:nvPr/>
        </p:nvSpPr>
        <p:spPr>
          <a:xfrm>
            <a:off x="7199589" y="5211703"/>
            <a:ext cx="3636579" cy="588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図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lang="ja-JP" altLang="en-US" sz="2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吹き抜け構造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ja-JP" altLang="en-US" sz="20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下から</a:t>
            </a:r>
            <a:r>
              <a:rPr lang="en-US" altLang="ja-JP" sz="20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endParaRPr lang="ja-JP" altLang="en-US" sz="20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709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59D34D-0815-03C4-4927-ABB8577989FD}"/>
              </a:ext>
            </a:extLst>
          </p:cNvPr>
          <p:cNvSpPr/>
          <p:nvPr/>
        </p:nvSpPr>
        <p:spPr>
          <a:xfrm>
            <a:off x="1631200" y="1308100"/>
            <a:ext cx="911892" cy="46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E3E441-A23D-11B9-B2FB-2C3EFCFD0166}"/>
              </a:ext>
            </a:extLst>
          </p:cNvPr>
          <p:cNvSpPr/>
          <p:nvPr/>
        </p:nvSpPr>
        <p:spPr>
          <a:xfrm>
            <a:off x="1610093" y="3509439"/>
            <a:ext cx="911056" cy="47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1BE8EC5-156E-74B9-3D98-FAD00648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524" y="6098938"/>
            <a:ext cx="2812906" cy="700688"/>
          </a:xfrm>
        </p:spPr>
        <p:txBody>
          <a:bodyPr/>
          <a:lstStyle/>
          <a:p>
            <a:fld id="{D322FCD7-4286-B147-A348-31E2CFC2C70F}" type="slidenum">
              <a:rPr lang="ja-JP" altLang="en-US" sz="1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fld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8AA8CF9C-DB16-20F2-7C66-E1FE834FF876}"/>
              </a:ext>
            </a:extLst>
          </p:cNvPr>
          <p:cNvSpPr txBox="1">
            <a:spLocks/>
          </p:cNvSpPr>
          <p:nvPr/>
        </p:nvSpPr>
        <p:spPr>
          <a:xfrm>
            <a:off x="609929" y="-46796"/>
            <a:ext cx="7857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実験設備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2D6CD2C-6BE1-0888-0458-93431AA46472}"/>
              </a:ext>
            </a:extLst>
          </p:cNvPr>
          <p:cNvCxnSpPr>
            <a:cxnSpLocks/>
          </p:cNvCxnSpPr>
          <p:nvPr/>
        </p:nvCxnSpPr>
        <p:spPr>
          <a:xfrm>
            <a:off x="638956" y="889129"/>
            <a:ext cx="2077903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ボックス, テーブル, 食品, 屋内 が含まれている画像&#10;&#10;自動的に生成された説明">
            <a:extLst>
              <a:ext uri="{FF2B5EF4-FFF2-40B4-BE49-F238E27FC236}">
                <a16:creationId xmlns:a16="http://schemas.microsoft.com/office/drawing/2014/main" id="{6AE2756C-6C39-384C-A28E-401EB7BDD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158" y="3869083"/>
            <a:ext cx="3653985" cy="2434016"/>
          </a:xfrm>
          <a:prstGeom prst="rect">
            <a:avLst/>
          </a:prstGeom>
        </p:spPr>
      </p:pic>
      <p:pic>
        <p:nvPicPr>
          <p:cNvPr id="11" name="図 10" descr="屋内, 座る, ボックス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2FCA744C-6AB0-B36C-C161-5A6FCB782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29" y="1993748"/>
            <a:ext cx="3589040" cy="2390755"/>
          </a:xfrm>
          <a:prstGeom prst="rect">
            <a:avLst/>
          </a:prstGeom>
        </p:spPr>
      </p:pic>
      <p:pic>
        <p:nvPicPr>
          <p:cNvPr id="4" name="図 3" descr="屋内, 建物, 天井, 男 が含まれている画像&#10;&#10;自動的に生成された説明">
            <a:extLst>
              <a:ext uri="{FF2B5EF4-FFF2-40B4-BE49-F238E27FC236}">
                <a16:creationId xmlns:a16="http://schemas.microsoft.com/office/drawing/2014/main" id="{DCDD68A6-1ECF-CE25-0BEB-C58D804DF2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63" t="3894" r="39319" b="11726"/>
          <a:stretch/>
        </p:blipFill>
        <p:spPr>
          <a:xfrm>
            <a:off x="9687575" y="1194560"/>
            <a:ext cx="1742435" cy="436867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3B18468-30C1-E468-A62E-5777863687A1}"/>
              </a:ext>
            </a:extLst>
          </p:cNvPr>
          <p:cNvSpPr txBox="1"/>
          <p:nvPr/>
        </p:nvSpPr>
        <p:spPr>
          <a:xfrm>
            <a:off x="974932" y="1193247"/>
            <a:ext cx="4618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実験装置を入れるダンボール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F1984F2-79A2-356F-3828-AB62F633620A}"/>
              </a:ext>
            </a:extLst>
          </p:cNvPr>
          <p:cNvGrpSpPr/>
          <p:nvPr/>
        </p:nvGrpSpPr>
        <p:grpSpPr>
          <a:xfrm>
            <a:off x="5174296" y="2642992"/>
            <a:ext cx="3762259" cy="1000492"/>
            <a:chOff x="-420545" y="5137702"/>
            <a:chExt cx="3762259" cy="1000492"/>
          </a:xfrm>
        </p:grpSpPr>
        <p:sp>
          <p:nvSpPr>
            <p:cNvPr id="17" name="四角形吹き出し 16">
              <a:extLst>
                <a:ext uri="{FF2B5EF4-FFF2-40B4-BE49-F238E27FC236}">
                  <a16:creationId xmlns:a16="http://schemas.microsoft.com/office/drawing/2014/main" id="{0346BC2B-1951-8432-3424-9A27992F3184}"/>
                </a:ext>
              </a:extLst>
            </p:cNvPr>
            <p:cNvSpPr/>
            <p:nvPr/>
          </p:nvSpPr>
          <p:spPr>
            <a:xfrm>
              <a:off x="-420545" y="5137702"/>
              <a:ext cx="3653984" cy="1000492"/>
            </a:xfrm>
            <a:prstGeom prst="wedgeRectCallout">
              <a:avLst>
                <a:gd name="adj1" fmla="val -20079"/>
                <a:gd name="adj2" fmla="val 5961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75F36E1-417B-2156-B9C7-EBCEEAF52EDF}"/>
                </a:ext>
              </a:extLst>
            </p:cNvPr>
            <p:cNvSpPr txBox="1"/>
            <p:nvPr/>
          </p:nvSpPr>
          <p:spPr>
            <a:xfrm>
              <a:off x="-380169" y="5312112"/>
              <a:ext cx="3721883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ja-JP">
                  <a:latin typeface="UD デジタル 教科書体 NP-B"/>
                  <a:ea typeface="UD デジタル 教科書体 NP-B"/>
                  <a:cs typeface="+mn-lt"/>
                </a:rPr>
                <a:t>緩衝材</a:t>
              </a:r>
              <a:r>
                <a:rPr lang="ja-JP">
                  <a:latin typeface="UD デジタル 教科書体 NP-B"/>
                  <a:ea typeface="UD デジタル 教科書体 NP-B"/>
                </a:rPr>
                <a:t>は</a:t>
              </a:r>
              <a:r>
                <a:rPr lang="ja-JP" altLang="en-US">
                  <a:latin typeface="UD デジタル 教科書体 NP-B"/>
                  <a:ea typeface="UD デジタル 教科書体 NP-B"/>
                  <a:cs typeface="+mn-lt"/>
                </a:rPr>
                <a:t>ダンボールに</a:t>
              </a:r>
              <a:r>
                <a:rPr lang="ja-JP">
                  <a:latin typeface="UD デジタル 教科書体 NP-B"/>
                  <a:ea typeface="UD デジタル 教科書体 NP-B"/>
                  <a:cs typeface="+mn-lt"/>
                </a:rPr>
                <a:t>実験装置</a:t>
              </a:r>
              <a:r>
                <a:rPr lang="ja-JP">
                  <a:latin typeface="UD デジタル 教科書体 NP-B"/>
                  <a:ea typeface="UD デジタル 教科書体 NP-B"/>
                </a:rPr>
                <a:t>を入れた状態の</a:t>
              </a:r>
              <a:r>
                <a:rPr lang="ja-JP" altLang="en-US">
                  <a:latin typeface="UD デジタル 教科書体 NP-B"/>
                  <a:ea typeface="UD デジタル 教科書体 NP-B"/>
                </a:rPr>
                <a:t>余白に敷き詰める。</a:t>
              </a:r>
              <a:endParaRPr lang="ja-JP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ED61317-9EC2-671B-B0F7-2FC086B04B81}"/>
              </a:ext>
            </a:extLst>
          </p:cNvPr>
          <p:cNvGrpSpPr/>
          <p:nvPr/>
        </p:nvGrpSpPr>
        <p:grpSpPr>
          <a:xfrm>
            <a:off x="932965" y="4651180"/>
            <a:ext cx="3227169" cy="990309"/>
            <a:chOff x="-452736" y="4812631"/>
            <a:chExt cx="3220781" cy="1054387"/>
          </a:xfrm>
        </p:grpSpPr>
        <p:sp>
          <p:nvSpPr>
            <p:cNvPr id="20" name="四角形吹き出し 19">
              <a:extLst>
                <a:ext uri="{FF2B5EF4-FFF2-40B4-BE49-F238E27FC236}">
                  <a16:creationId xmlns:a16="http://schemas.microsoft.com/office/drawing/2014/main" id="{7FE2C6E7-D7BC-33D6-9B0A-BC9429CE7554}"/>
                </a:ext>
              </a:extLst>
            </p:cNvPr>
            <p:cNvSpPr/>
            <p:nvPr/>
          </p:nvSpPr>
          <p:spPr>
            <a:xfrm>
              <a:off x="-413932" y="4812631"/>
              <a:ext cx="3115896" cy="1054387"/>
            </a:xfrm>
            <a:prstGeom prst="wedgeRectCallout">
              <a:avLst>
                <a:gd name="adj1" fmla="val -21204"/>
                <a:gd name="adj2" fmla="val -638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B86373D-4795-4E8F-D854-5A143987F20F}"/>
                </a:ext>
              </a:extLst>
            </p:cNvPr>
            <p:cNvSpPr txBox="1"/>
            <p:nvPr/>
          </p:nvSpPr>
          <p:spPr>
            <a:xfrm>
              <a:off x="-452736" y="5004434"/>
              <a:ext cx="3220781" cy="6881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ja-JP" altLang="en-US">
                  <a:latin typeface="UD デジタル 教科書体 NP-B"/>
                  <a:ea typeface="UD デジタル 教科書体 NP-B"/>
                </a:rPr>
                <a:t>使用するダンボール。</a:t>
              </a:r>
            </a:p>
            <a:p>
              <a:r>
                <a:rPr lang="ja-JP" altLang="en-US">
                  <a:latin typeface="UD デジタル 教科書体 NP-B"/>
                  <a:ea typeface="UD デジタル 教科書体 NP-B"/>
                </a:rPr>
                <a:t>(右は600mlのペットボトル)</a:t>
              </a:r>
              <a:endParaRPr lang="ja-JP" altLang="en-US" dirty="0">
                <a:latin typeface="UD デジタル 教科書体 NP-B"/>
                <a:ea typeface="UD デジタル 教科書体 NP-B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095634C-9A51-5A8C-1A5A-1D1A146517A2}"/>
              </a:ext>
            </a:extLst>
          </p:cNvPr>
          <p:cNvGrpSpPr/>
          <p:nvPr/>
        </p:nvGrpSpPr>
        <p:grpSpPr>
          <a:xfrm>
            <a:off x="6093368" y="1290173"/>
            <a:ext cx="3361003" cy="1121118"/>
            <a:chOff x="-78187" y="5224617"/>
            <a:chExt cx="3374255" cy="980405"/>
          </a:xfrm>
        </p:grpSpPr>
        <p:sp>
          <p:nvSpPr>
            <p:cNvPr id="24" name="四角形吹き出し 23">
              <a:extLst>
                <a:ext uri="{FF2B5EF4-FFF2-40B4-BE49-F238E27FC236}">
                  <a16:creationId xmlns:a16="http://schemas.microsoft.com/office/drawing/2014/main" id="{4B48EFF2-CA99-01CC-7172-786DDBD1151F}"/>
                </a:ext>
              </a:extLst>
            </p:cNvPr>
            <p:cNvSpPr/>
            <p:nvPr/>
          </p:nvSpPr>
          <p:spPr>
            <a:xfrm>
              <a:off x="-78187" y="5224617"/>
              <a:ext cx="3374255" cy="867200"/>
            </a:xfrm>
            <a:prstGeom prst="wedgeRectCallout">
              <a:avLst>
                <a:gd name="adj1" fmla="val 53967"/>
                <a:gd name="adj2" fmla="val -1550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C957827-4B58-7C8C-91F6-33EF2CC9366F}"/>
                </a:ext>
              </a:extLst>
            </p:cNvPr>
            <p:cNvSpPr txBox="1"/>
            <p:nvPr/>
          </p:nvSpPr>
          <p:spPr>
            <a:xfrm>
              <a:off x="-19047" y="5281692"/>
              <a:ext cx="3258058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ja-JP" altLang="en-US">
                  <a:latin typeface="UD デジタル 教科書体 NP-B"/>
                  <a:ea typeface="UD デジタル 教科書体 NP-B"/>
                </a:rPr>
                <a:t>紐で吊し上げたダンボール。</a:t>
              </a:r>
              <a:endPara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  <a:p>
              <a:r>
                <a:rPr kumimoji="1" lang="ja-JP" altLang="en-US">
                  <a:latin typeface="UD デジタル 教科書体 NP-B"/>
                  <a:ea typeface="UD デジタル 教科書体 NP-B"/>
                </a:rPr>
                <a:t>先はバネ</a:t>
              </a:r>
              <a:r>
                <a:rPr lang="ja-JP" altLang="en-US">
                  <a:latin typeface="UD デジタル 教科書体 NP-B"/>
                  <a:ea typeface="UD デジタル 教科書体 NP-B"/>
                </a:rPr>
                <a:t>とカラビナ</a:t>
              </a:r>
              <a:r>
                <a:rPr kumimoji="1" lang="ja-JP" altLang="en-US">
                  <a:latin typeface="UD デジタル 教科書体 NP-B"/>
                  <a:ea typeface="UD デジタル 教科書体 NP-B"/>
                </a:rPr>
                <a:t>で吊るしている。</a:t>
              </a:r>
              <a:endParaRPr lang="ja-JP" altLang="en-US">
                <a:latin typeface="UD デジタル 教科書体 NP-B"/>
                <a:ea typeface="UD デジタル 教科書体 NP-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29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円柱 164">
            <a:extLst>
              <a:ext uri="{FF2B5EF4-FFF2-40B4-BE49-F238E27FC236}">
                <a16:creationId xmlns:a16="http://schemas.microsoft.com/office/drawing/2014/main" id="{55640AB7-87CE-0850-996B-B8EE32A903AF}"/>
              </a:ext>
            </a:extLst>
          </p:cNvPr>
          <p:cNvSpPr/>
          <p:nvPr/>
        </p:nvSpPr>
        <p:spPr>
          <a:xfrm>
            <a:off x="9197560" y="607380"/>
            <a:ext cx="89126" cy="37003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円/楕円 165">
            <a:extLst>
              <a:ext uri="{FF2B5EF4-FFF2-40B4-BE49-F238E27FC236}">
                <a16:creationId xmlns:a16="http://schemas.microsoft.com/office/drawing/2014/main" id="{8616FEF9-B1D3-8D5F-9EC7-D0FB2DE727E9}"/>
              </a:ext>
            </a:extLst>
          </p:cNvPr>
          <p:cNvSpPr/>
          <p:nvPr/>
        </p:nvSpPr>
        <p:spPr>
          <a:xfrm>
            <a:off x="9137951" y="425245"/>
            <a:ext cx="212253" cy="21775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59D34D-0815-03C4-4927-ABB8577989FD}"/>
              </a:ext>
            </a:extLst>
          </p:cNvPr>
          <p:cNvSpPr/>
          <p:nvPr/>
        </p:nvSpPr>
        <p:spPr>
          <a:xfrm>
            <a:off x="1631200" y="1308100"/>
            <a:ext cx="911892" cy="46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E3E441-A23D-11B9-B2FB-2C3EFCFD0166}"/>
              </a:ext>
            </a:extLst>
          </p:cNvPr>
          <p:cNvSpPr/>
          <p:nvPr/>
        </p:nvSpPr>
        <p:spPr>
          <a:xfrm>
            <a:off x="1610093" y="3509439"/>
            <a:ext cx="911056" cy="47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1BE8EC5-156E-74B9-3D98-FAD00648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524" y="6098938"/>
            <a:ext cx="2812906" cy="700688"/>
          </a:xfrm>
        </p:spPr>
        <p:txBody>
          <a:bodyPr/>
          <a:lstStyle/>
          <a:p>
            <a:fld id="{D322FCD7-4286-B147-A348-31E2CFC2C70F}" type="slidenum">
              <a:rPr lang="ja-JP" altLang="en-US" sz="1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8</a:t>
            </a:fld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8AA8CF9C-DB16-20F2-7C66-E1FE834FF876}"/>
              </a:ext>
            </a:extLst>
          </p:cNvPr>
          <p:cNvSpPr txBox="1">
            <a:spLocks/>
          </p:cNvSpPr>
          <p:nvPr/>
        </p:nvSpPr>
        <p:spPr>
          <a:xfrm>
            <a:off x="609929" y="-46796"/>
            <a:ext cx="7857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設営手順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2D6CD2C-6BE1-0888-0458-93431AA46472}"/>
              </a:ext>
            </a:extLst>
          </p:cNvPr>
          <p:cNvCxnSpPr>
            <a:cxnSpLocks/>
          </p:cNvCxnSpPr>
          <p:nvPr/>
        </p:nvCxnSpPr>
        <p:spPr>
          <a:xfrm>
            <a:off x="638956" y="889129"/>
            <a:ext cx="2042460" cy="0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DAD6CB-9151-BF7D-66B5-3721EB4A8A0D}"/>
              </a:ext>
            </a:extLst>
          </p:cNvPr>
          <p:cNvSpPr txBox="1">
            <a:spLocks/>
          </p:cNvSpPr>
          <p:nvPr/>
        </p:nvSpPr>
        <p:spPr>
          <a:xfrm>
            <a:off x="386538" y="1103959"/>
            <a:ext cx="5401810" cy="1442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［必要な物］</a:t>
            </a:r>
            <a:endParaRPr lang="en-US" altLang="ja-JP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養生シート、養生テープ、ロープ、滑車、メガホン、トランシーバー、ヘルメット、ダンボールを固定するロープ、ばね、ダンボール、ポールパーテーション</a:t>
            </a:r>
            <a:endParaRPr lang="en-US" altLang="ja-JP" sz="18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D5F092F-373D-A25D-EF31-22E2D437198A}"/>
              </a:ext>
            </a:extLst>
          </p:cNvPr>
          <p:cNvSpPr txBox="1">
            <a:spLocks/>
          </p:cNvSpPr>
          <p:nvPr/>
        </p:nvSpPr>
        <p:spPr>
          <a:xfrm>
            <a:off x="297739" y="2713140"/>
            <a:ext cx="5883285" cy="2981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［設営］</a:t>
            </a:r>
            <a:endParaRPr lang="en-US" altLang="ja-JP" sz="17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</a:t>
            </a:r>
            <a:r>
              <a:rPr lang="en-US" altLang="ja-JP" sz="17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養生シートを床に敷き詰め、養生テープで固定する。この時、吹き抜けの大きさより外側に広げて敷く。</a:t>
            </a:r>
            <a:endParaRPr lang="en-US" altLang="ja-JP" sz="17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7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</a:t>
            </a: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立ち入り禁止用ポールパーテーションを設置する。</a:t>
            </a:r>
            <a:endParaRPr lang="en-US" altLang="ja-JP" sz="17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7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 </a:t>
            </a: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安全管理の責任者と他</a:t>
            </a:r>
            <a:r>
              <a:rPr lang="en-US" altLang="ja-JP" sz="17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名以上で、</a:t>
            </a:r>
            <a:r>
              <a:rPr lang="en-US" altLang="ja-JP" sz="17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階でロープを吊るす作業を行う。</a:t>
            </a:r>
            <a:endParaRPr lang="en-US" altLang="ja-JP" sz="17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7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④ 1</a:t>
            </a: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階で片方の紐を寄せて</a:t>
            </a:r>
            <a:r>
              <a:rPr lang="en-US" altLang="ja-JP" sz="17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階に垂らす。</a:t>
            </a:r>
            <a:endParaRPr lang="en-US" altLang="ja-JP" sz="17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7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⑤1</a:t>
            </a:r>
            <a:r>
              <a:rPr lang="ja-JP" altLang="en-US" sz="17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階でダンボールを繋ぎ、ロープで引っ張り上げる。</a:t>
            </a:r>
            <a:endParaRPr lang="en-US" altLang="ja-JP" sz="17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AFF48ACD-2913-4E48-8CEF-01521D8E93D0}"/>
              </a:ext>
            </a:extLst>
          </p:cNvPr>
          <p:cNvGrpSpPr/>
          <p:nvPr/>
        </p:nvGrpSpPr>
        <p:grpSpPr>
          <a:xfrm>
            <a:off x="6622394" y="251840"/>
            <a:ext cx="5031438" cy="1547455"/>
            <a:chOff x="6622394" y="251840"/>
            <a:chExt cx="5031438" cy="1547455"/>
          </a:xfrm>
        </p:grpSpPr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A411793E-62DD-CB8D-F54D-C5D223C415D7}"/>
                </a:ext>
              </a:extLst>
            </p:cNvPr>
            <p:cNvSpPr/>
            <p:nvPr/>
          </p:nvSpPr>
          <p:spPr>
            <a:xfrm rot="2277540" flipH="1">
              <a:off x="7456402" y="845232"/>
              <a:ext cx="45719" cy="160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2" name="グループ化 71">
              <a:extLst>
                <a:ext uri="{FF2B5EF4-FFF2-40B4-BE49-F238E27FC236}">
                  <a16:creationId xmlns:a16="http://schemas.microsoft.com/office/drawing/2014/main" id="{B4538BEB-2B8C-69D3-EBD7-0746B5393104}"/>
                </a:ext>
              </a:extLst>
            </p:cNvPr>
            <p:cNvGrpSpPr/>
            <p:nvPr/>
          </p:nvGrpSpPr>
          <p:grpSpPr>
            <a:xfrm>
              <a:off x="6712339" y="251840"/>
              <a:ext cx="4941493" cy="1547455"/>
              <a:chOff x="6584323" y="251840"/>
              <a:chExt cx="4941493" cy="1547455"/>
            </a:xfrm>
          </p:grpSpPr>
          <p:sp>
            <p:nvSpPr>
              <p:cNvPr id="6" name="正方形/長方形 4">
                <a:extLst>
                  <a:ext uri="{FF2B5EF4-FFF2-40B4-BE49-F238E27FC236}">
                    <a16:creationId xmlns:a16="http://schemas.microsoft.com/office/drawing/2014/main" id="{BF431768-C7EF-2B17-B348-E25ACC38D8AC}"/>
                  </a:ext>
                </a:extLst>
              </p:cNvPr>
              <p:cNvSpPr/>
              <p:nvPr/>
            </p:nvSpPr>
            <p:spPr>
              <a:xfrm>
                <a:off x="7016946" y="1228403"/>
                <a:ext cx="4242398" cy="526810"/>
              </a:xfrm>
              <a:custGeom>
                <a:avLst/>
                <a:gdLst>
                  <a:gd name="connsiteX0" fmla="*/ 0 w 3793788"/>
                  <a:gd name="connsiteY0" fmla="*/ 0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0 w 3793788"/>
                  <a:gd name="connsiteY4" fmla="*/ 0 h 532775"/>
                  <a:gd name="connsiteX0" fmla="*/ 875489 w 3793788"/>
                  <a:gd name="connsiteY0" fmla="*/ 9727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875489 w 3793788"/>
                  <a:gd name="connsiteY4" fmla="*/ 9727 h 532775"/>
                  <a:gd name="connsiteX0" fmla="*/ 875489 w 4601184"/>
                  <a:gd name="connsiteY0" fmla="*/ 19455 h 542503"/>
                  <a:gd name="connsiteX1" fmla="*/ 4601184 w 4601184"/>
                  <a:gd name="connsiteY1" fmla="*/ 0 h 542503"/>
                  <a:gd name="connsiteX2" fmla="*/ 3793788 w 4601184"/>
                  <a:gd name="connsiteY2" fmla="*/ 542503 h 542503"/>
                  <a:gd name="connsiteX3" fmla="*/ 0 w 4601184"/>
                  <a:gd name="connsiteY3" fmla="*/ 542503 h 542503"/>
                  <a:gd name="connsiteX4" fmla="*/ 875489 w 4601184"/>
                  <a:gd name="connsiteY4" fmla="*/ 19455 h 54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1184" h="542503">
                    <a:moveTo>
                      <a:pt x="875489" y="19455"/>
                    </a:moveTo>
                    <a:lnTo>
                      <a:pt x="4601184" y="0"/>
                    </a:lnTo>
                    <a:lnTo>
                      <a:pt x="3793788" y="542503"/>
                    </a:lnTo>
                    <a:lnTo>
                      <a:pt x="0" y="542503"/>
                    </a:lnTo>
                    <a:lnTo>
                      <a:pt x="875489" y="19455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84753970-3023-2C61-56D2-3FA91AD5E96D}"/>
                  </a:ext>
                </a:extLst>
              </p:cNvPr>
              <p:cNvCxnSpPr/>
              <p:nvPr/>
            </p:nvCxnSpPr>
            <p:spPr>
              <a:xfrm>
                <a:off x="7829974" y="614682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1B894AF3-69BA-DDF1-5FAA-6450FBBF228B}"/>
                  </a:ext>
                </a:extLst>
              </p:cNvPr>
              <p:cNvCxnSpPr/>
              <p:nvPr/>
            </p:nvCxnSpPr>
            <p:spPr>
              <a:xfrm>
                <a:off x="10518239" y="112976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F217E52F-0739-2CB4-3461-60D82B44420B}"/>
                  </a:ext>
                </a:extLst>
              </p:cNvPr>
              <p:cNvCxnSpPr/>
              <p:nvPr/>
            </p:nvCxnSpPr>
            <p:spPr>
              <a:xfrm>
                <a:off x="10655468" y="1030121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5E340B17-8B0C-3E4B-EA8C-34FE53504D19}"/>
                  </a:ext>
                </a:extLst>
              </p:cNvPr>
              <p:cNvCxnSpPr/>
              <p:nvPr/>
            </p:nvCxnSpPr>
            <p:spPr>
              <a:xfrm>
                <a:off x="11267160" y="608607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6C68E894-B014-88C1-707C-A2F6DA9D29AC}"/>
                  </a:ext>
                </a:extLst>
              </p:cNvPr>
              <p:cNvCxnSpPr/>
              <p:nvPr/>
            </p:nvCxnSpPr>
            <p:spPr>
              <a:xfrm>
                <a:off x="10917053" y="844180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AF917693-09AF-80D6-3511-2766DE413794}"/>
                  </a:ext>
                </a:extLst>
              </p:cNvPr>
              <p:cNvCxnSpPr/>
              <p:nvPr/>
            </p:nvCxnSpPr>
            <p:spPr>
              <a:xfrm>
                <a:off x="10795914" y="940607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9DBAEB76-7E2F-13C8-86CB-4CA26F8DABB8}"/>
                  </a:ext>
                </a:extLst>
              </p:cNvPr>
              <p:cNvCxnSpPr/>
              <p:nvPr/>
            </p:nvCxnSpPr>
            <p:spPr>
              <a:xfrm>
                <a:off x="11038937" y="763741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8BFD2567-5851-C87D-0396-CF5EE8454121}"/>
                  </a:ext>
                </a:extLst>
              </p:cNvPr>
              <p:cNvCxnSpPr/>
              <p:nvPr/>
            </p:nvCxnSpPr>
            <p:spPr>
              <a:xfrm>
                <a:off x="11155421" y="681796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円柱 29">
                <a:extLst>
                  <a:ext uri="{FF2B5EF4-FFF2-40B4-BE49-F238E27FC236}">
                    <a16:creationId xmlns:a16="http://schemas.microsoft.com/office/drawing/2014/main" id="{DBC64407-F30F-3EDA-9886-118E1B266BD8}"/>
                  </a:ext>
                </a:extLst>
              </p:cNvPr>
              <p:cNvSpPr/>
              <p:nvPr/>
            </p:nvSpPr>
            <p:spPr>
              <a:xfrm rot="3457514">
                <a:off x="7278820" y="505970"/>
                <a:ext cx="45719" cy="1022827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柱 30">
                <a:extLst>
                  <a:ext uri="{FF2B5EF4-FFF2-40B4-BE49-F238E27FC236}">
                    <a16:creationId xmlns:a16="http://schemas.microsoft.com/office/drawing/2014/main" id="{D338969C-0CB4-5F21-BCBD-BED168113730}"/>
                  </a:ext>
                </a:extLst>
              </p:cNvPr>
              <p:cNvSpPr/>
              <p:nvPr/>
            </p:nvSpPr>
            <p:spPr>
              <a:xfrm rot="5400000">
                <a:off x="6921007" y="1203277"/>
                <a:ext cx="45719" cy="164196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柱 31">
                <a:extLst>
                  <a:ext uri="{FF2B5EF4-FFF2-40B4-BE49-F238E27FC236}">
                    <a16:creationId xmlns:a16="http://schemas.microsoft.com/office/drawing/2014/main" id="{FEBB7516-7EA3-7EBA-5E99-C1256CAE824D}"/>
                  </a:ext>
                </a:extLst>
              </p:cNvPr>
              <p:cNvSpPr/>
              <p:nvPr/>
            </p:nvSpPr>
            <p:spPr>
              <a:xfrm rot="5400000">
                <a:off x="7747893" y="688373"/>
                <a:ext cx="45719" cy="121854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97D2AA08-ADA0-9BB1-F82E-0A95E043D8C1}"/>
                  </a:ext>
                </a:extLst>
              </p:cNvPr>
              <p:cNvCxnSpPr>
                <a:stCxn id="5" idx="3"/>
                <a:endCxn id="6" idx="3"/>
              </p:cNvCxnSpPr>
              <p:nvPr/>
            </p:nvCxnSpPr>
            <p:spPr>
              <a:xfrm>
                <a:off x="7016946" y="112976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2C2640A0-27E1-EAF8-C33D-C0974BA59985}"/>
                  </a:ext>
                </a:extLst>
              </p:cNvPr>
              <p:cNvCxnSpPr/>
              <p:nvPr/>
            </p:nvCxnSpPr>
            <p:spPr>
              <a:xfrm>
                <a:off x="7142451" y="105356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96D79478-C48B-04D8-A433-F83C476A602A}"/>
                  </a:ext>
                </a:extLst>
              </p:cNvPr>
              <p:cNvCxnSpPr/>
              <p:nvPr/>
            </p:nvCxnSpPr>
            <p:spPr>
              <a:xfrm>
                <a:off x="7435298" y="866363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ABA625FE-DB20-78E7-8C8A-82D8D6F57113}"/>
                  </a:ext>
                </a:extLst>
              </p:cNvPr>
              <p:cNvCxnSpPr/>
              <p:nvPr/>
            </p:nvCxnSpPr>
            <p:spPr>
              <a:xfrm>
                <a:off x="7294621" y="960147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537581CE-629E-1065-380B-8C4D503D692E}"/>
                  </a:ext>
                </a:extLst>
              </p:cNvPr>
              <p:cNvCxnSpPr/>
              <p:nvPr/>
            </p:nvCxnSpPr>
            <p:spPr>
              <a:xfrm>
                <a:off x="7572067" y="775465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DE56C218-E3D8-92A1-851D-BD551D937758}"/>
                  </a:ext>
                </a:extLst>
              </p:cNvPr>
              <p:cNvCxnSpPr/>
              <p:nvPr/>
            </p:nvCxnSpPr>
            <p:spPr>
              <a:xfrm>
                <a:off x="7701021" y="701219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円柱 33">
                <a:extLst>
                  <a:ext uri="{FF2B5EF4-FFF2-40B4-BE49-F238E27FC236}">
                    <a16:creationId xmlns:a16="http://schemas.microsoft.com/office/drawing/2014/main" id="{8A2D894C-AABD-4239-740A-587D661759EF}"/>
                  </a:ext>
                </a:extLst>
              </p:cNvPr>
              <p:cNvSpPr/>
              <p:nvPr/>
            </p:nvSpPr>
            <p:spPr>
              <a:xfrm rot="5400000">
                <a:off x="10553247" y="1191877"/>
                <a:ext cx="48142" cy="119172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柱 34">
                <a:extLst>
                  <a:ext uri="{FF2B5EF4-FFF2-40B4-BE49-F238E27FC236}">
                    <a16:creationId xmlns:a16="http://schemas.microsoft.com/office/drawing/2014/main" id="{6D0559D3-BF15-7CB0-E37E-9DEB3CCA774B}"/>
                  </a:ext>
                </a:extLst>
              </p:cNvPr>
              <p:cNvSpPr/>
              <p:nvPr/>
            </p:nvSpPr>
            <p:spPr>
              <a:xfrm rot="5400000">
                <a:off x="11318868" y="599226"/>
                <a:ext cx="45719" cy="145718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柱 32">
                <a:extLst>
                  <a:ext uri="{FF2B5EF4-FFF2-40B4-BE49-F238E27FC236}">
                    <a16:creationId xmlns:a16="http://schemas.microsoft.com/office/drawing/2014/main" id="{1CBE3538-B770-A407-C34E-56098FBA04C8}"/>
                  </a:ext>
                </a:extLst>
              </p:cNvPr>
              <p:cNvSpPr/>
              <p:nvPr/>
            </p:nvSpPr>
            <p:spPr>
              <a:xfrm rot="3256688">
                <a:off x="10991543" y="450524"/>
                <a:ext cx="45719" cy="1022827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85F6DD0F-3A62-C0EC-C23B-FA821EB9ACF7}"/>
                  </a:ext>
                </a:extLst>
              </p:cNvPr>
              <p:cNvSpPr/>
              <p:nvPr/>
            </p:nvSpPr>
            <p:spPr>
              <a:xfrm rot="17425146" flipH="1">
                <a:off x="8259510" y="230819"/>
                <a:ext cx="45719" cy="18970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12B209BA-A27C-EFC9-A15C-F58EA2E3C8EE}"/>
                  </a:ext>
                </a:extLst>
              </p:cNvPr>
              <p:cNvSpPr/>
              <p:nvPr/>
            </p:nvSpPr>
            <p:spPr>
              <a:xfrm rot="4174840" flipH="1">
                <a:off x="10046600" y="221503"/>
                <a:ext cx="45719" cy="18994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48BE452E-9E52-C5FE-A009-8D0734767AEA}"/>
                  </a:ext>
                </a:extLst>
              </p:cNvPr>
              <p:cNvSpPr/>
              <p:nvPr/>
            </p:nvSpPr>
            <p:spPr>
              <a:xfrm>
                <a:off x="9147119" y="1479151"/>
                <a:ext cx="45719" cy="1306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190BBCEE-290C-68C6-7312-E1F2FDB61535}"/>
                  </a:ext>
                </a:extLst>
              </p:cNvPr>
              <p:cNvSpPr txBox="1"/>
              <p:nvPr/>
            </p:nvSpPr>
            <p:spPr>
              <a:xfrm>
                <a:off x="6584323" y="251840"/>
                <a:ext cx="8445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7</a:t>
                </a:r>
                <a:r>
                  <a:rPr lang="ja-JP" altLang="en-US" sz="2400" b="1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階</a:t>
                </a:r>
                <a:endParaRPr lang="en-US" altLang="ja-JP" sz="24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40" name="円/楕円 39">
                <a:extLst>
                  <a:ext uri="{FF2B5EF4-FFF2-40B4-BE49-F238E27FC236}">
                    <a16:creationId xmlns:a16="http://schemas.microsoft.com/office/drawing/2014/main" id="{9132F393-7A37-A187-F675-561E812B1BEA}"/>
                  </a:ext>
                </a:extLst>
              </p:cNvPr>
              <p:cNvSpPr/>
              <p:nvPr/>
            </p:nvSpPr>
            <p:spPr>
              <a:xfrm>
                <a:off x="9067547" y="1602042"/>
                <a:ext cx="204238" cy="19725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0E0AD2C9-0D80-00BE-2E06-4FF58E4DD00B}"/>
                  </a:ext>
                </a:extLst>
              </p:cNvPr>
              <p:cNvSpPr/>
              <p:nvPr/>
            </p:nvSpPr>
            <p:spPr>
              <a:xfrm>
                <a:off x="7016946" y="602958"/>
                <a:ext cx="4242398" cy="526810"/>
              </a:xfrm>
              <a:custGeom>
                <a:avLst/>
                <a:gdLst>
                  <a:gd name="connsiteX0" fmla="*/ 0 w 3793788"/>
                  <a:gd name="connsiteY0" fmla="*/ 0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0 w 3793788"/>
                  <a:gd name="connsiteY4" fmla="*/ 0 h 532775"/>
                  <a:gd name="connsiteX0" fmla="*/ 875489 w 3793788"/>
                  <a:gd name="connsiteY0" fmla="*/ 9727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875489 w 3793788"/>
                  <a:gd name="connsiteY4" fmla="*/ 9727 h 532775"/>
                  <a:gd name="connsiteX0" fmla="*/ 875489 w 4601184"/>
                  <a:gd name="connsiteY0" fmla="*/ 19455 h 542503"/>
                  <a:gd name="connsiteX1" fmla="*/ 4601184 w 4601184"/>
                  <a:gd name="connsiteY1" fmla="*/ 0 h 542503"/>
                  <a:gd name="connsiteX2" fmla="*/ 3793788 w 4601184"/>
                  <a:gd name="connsiteY2" fmla="*/ 542503 h 542503"/>
                  <a:gd name="connsiteX3" fmla="*/ 0 w 4601184"/>
                  <a:gd name="connsiteY3" fmla="*/ 542503 h 542503"/>
                  <a:gd name="connsiteX4" fmla="*/ 875489 w 4601184"/>
                  <a:gd name="connsiteY4" fmla="*/ 19455 h 54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1184" h="542503">
                    <a:moveTo>
                      <a:pt x="875489" y="19455"/>
                    </a:moveTo>
                    <a:lnTo>
                      <a:pt x="4601184" y="0"/>
                    </a:lnTo>
                    <a:lnTo>
                      <a:pt x="3793788" y="542503"/>
                    </a:lnTo>
                    <a:lnTo>
                      <a:pt x="0" y="542503"/>
                    </a:lnTo>
                    <a:lnTo>
                      <a:pt x="875489" y="19455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C21DA216-FFDF-1896-84D6-58B70314E366}"/>
                </a:ext>
              </a:extLst>
            </p:cNvPr>
            <p:cNvSpPr/>
            <p:nvPr/>
          </p:nvSpPr>
          <p:spPr>
            <a:xfrm rot="17425146" flipH="1">
              <a:off x="7438046" y="940060"/>
              <a:ext cx="45719" cy="79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円/楕円 104">
              <a:extLst>
                <a:ext uri="{FF2B5EF4-FFF2-40B4-BE49-F238E27FC236}">
                  <a16:creationId xmlns:a16="http://schemas.microsoft.com/office/drawing/2014/main" id="{06271A5A-E5F1-671C-4AA2-4945D3F6AFD1}"/>
                </a:ext>
              </a:extLst>
            </p:cNvPr>
            <p:cNvSpPr/>
            <p:nvPr/>
          </p:nvSpPr>
          <p:spPr>
            <a:xfrm>
              <a:off x="7505872" y="810859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>
              <a:extLst>
                <a:ext uri="{FF2B5EF4-FFF2-40B4-BE49-F238E27FC236}">
                  <a16:creationId xmlns:a16="http://schemas.microsoft.com/office/drawing/2014/main" id="{FE58CDB2-5A2F-45C1-F1A6-A816CEC39A09}"/>
                </a:ext>
              </a:extLst>
            </p:cNvPr>
            <p:cNvSpPr/>
            <p:nvPr/>
          </p:nvSpPr>
          <p:spPr>
            <a:xfrm>
              <a:off x="7404530" y="945666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4FA65FD0-2036-AAD4-BF5B-3F2E2B48D1E9}"/>
                </a:ext>
              </a:extLst>
            </p:cNvPr>
            <p:cNvSpPr/>
            <p:nvPr/>
          </p:nvSpPr>
          <p:spPr>
            <a:xfrm rot="8217345" flipH="1">
              <a:off x="11100197" y="806209"/>
              <a:ext cx="45719" cy="137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>
              <a:extLst>
                <a:ext uri="{FF2B5EF4-FFF2-40B4-BE49-F238E27FC236}">
                  <a16:creationId xmlns:a16="http://schemas.microsoft.com/office/drawing/2014/main" id="{53F56721-336A-650D-38CC-ACE4C1EDACCE}"/>
                </a:ext>
              </a:extLst>
            </p:cNvPr>
            <p:cNvSpPr/>
            <p:nvPr/>
          </p:nvSpPr>
          <p:spPr>
            <a:xfrm>
              <a:off x="11136986" y="888709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>
              <a:extLst>
                <a:ext uri="{FF2B5EF4-FFF2-40B4-BE49-F238E27FC236}">
                  <a16:creationId xmlns:a16="http://schemas.microsoft.com/office/drawing/2014/main" id="{E0456991-6567-7FE0-C07A-B9ECF71EA181}"/>
                </a:ext>
              </a:extLst>
            </p:cNvPr>
            <p:cNvSpPr/>
            <p:nvPr/>
          </p:nvSpPr>
          <p:spPr>
            <a:xfrm>
              <a:off x="11045584" y="799882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柱 115">
              <a:extLst>
                <a:ext uri="{FF2B5EF4-FFF2-40B4-BE49-F238E27FC236}">
                  <a16:creationId xmlns:a16="http://schemas.microsoft.com/office/drawing/2014/main" id="{AAED81EF-B8D6-F48A-99AD-991A6CFB4455}"/>
                </a:ext>
              </a:extLst>
            </p:cNvPr>
            <p:cNvSpPr/>
            <p:nvPr/>
          </p:nvSpPr>
          <p:spPr>
            <a:xfrm>
              <a:off x="6682003" y="1324774"/>
              <a:ext cx="89126" cy="37003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114">
              <a:extLst>
                <a:ext uri="{FF2B5EF4-FFF2-40B4-BE49-F238E27FC236}">
                  <a16:creationId xmlns:a16="http://schemas.microsoft.com/office/drawing/2014/main" id="{1616E44B-D36C-AEDE-E47D-C51CEFC0349A}"/>
                </a:ext>
              </a:extLst>
            </p:cNvPr>
            <p:cNvSpPr/>
            <p:nvPr/>
          </p:nvSpPr>
          <p:spPr>
            <a:xfrm>
              <a:off x="6622394" y="1142639"/>
              <a:ext cx="212253" cy="21775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9" name="グループ化 128">
            <a:extLst>
              <a:ext uri="{FF2B5EF4-FFF2-40B4-BE49-F238E27FC236}">
                <a16:creationId xmlns:a16="http://schemas.microsoft.com/office/drawing/2014/main" id="{A5C5D24E-8B8A-90D4-2466-0F53160DE75E}"/>
              </a:ext>
            </a:extLst>
          </p:cNvPr>
          <p:cNvGrpSpPr/>
          <p:nvPr/>
        </p:nvGrpSpPr>
        <p:grpSpPr>
          <a:xfrm>
            <a:off x="6355119" y="1235131"/>
            <a:ext cx="5200039" cy="3727180"/>
            <a:chOff x="6355119" y="1235131"/>
            <a:chExt cx="5200039" cy="3727180"/>
          </a:xfrm>
        </p:grpSpPr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E92509F9-52CE-9130-5B1E-0DDFEB0D92B9}"/>
                </a:ext>
              </a:extLst>
            </p:cNvPr>
            <p:cNvSpPr/>
            <p:nvPr/>
          </p:nvSpPr>
          <p:spPr>
            <a:xfrm flipH="1">
              <a:off x="9350757" y="1694808"/>
              <a:ext cx="45719" cy="3267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柱 116">
              <a:extLst>
                <a:ext uri="{FF2B5EF4-FFF2-40B4-BE49-F238E27FC236}">
                  <a16:creationId xmlns:a16="http://schemas.microsoft.com/office/drawing/2014/main" id="{D0E897DA-52F2-2135-4A68-82DAB2CD246D}"/>
                </a:ext>
              </a:extLst>
            </p:cNvPr>
            <p:cNvSpPr/>
            <p:nvPr/>
          </p:nvSpPr>
          <p:spPr>
            <a:xfrm>
              <a:off x="7191088" y="3807624"/>
              <a:ext cx="89126" cy="37003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1A5A6A62-229C-849C-4ACE-345AB6CF5C85}"/>
                </a:ext>
              </a:extLst>
            </p:cNvPr>
            <p:cNvSpPr/>
            <p:nvPr/>
          </p:nvSpPr>
          <p:spPr>
            <a:xfrm rot="2385444">
              <a:off x="8078118" y="1235131"/>
              <a:ext cx="45719" cy="36082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2B606E0A-5CFC-BE09-E8AA-0058C3008D16}"/>
                </a:ext>
              </a:extLst>
            </p:cNvPr>
            <p:cNvGrpSpPr/>
            <p:nvPr/>
          </p:nvGrpSpPr>
          <p:grpSpPr>
            <a:xfrm>
              <a:off x="6355119" y="3366547"/>
              <a:ext cx="5200039" cy="1365842"/>
              <a:chOff x="6325777" y="1721948"/>
              <a:chExt cx="5200039" cy="1365842"/>
            </a:xfrm>
          </p:grpSpPr>
          <p:sp>
            <p:nvSpPr>
              <p:cNvPr id="45" name="正方形/長方形 4">
                <a:extLst>
                  <a:ext uri="{FF2B5EF4-FFF2-40B4-BE49-F238E27FC236}">
                    <a16:creationId xmlns:a16="http://schemas.microsoft.com/office/drawing/2014/main" id="{B9FD5EE8-2D69-1A47-A9B3-1A4DE1119AD1}"/>
                  </a:ext>
                </a:extLst>
              </p:cNvPr>
              <p:cNvSpPr/>
              <p:nvPr/>
            </p:nvSpPr>
            <p:spPr>
              <a:xfrm>
                <a:off x="7016946" y="2560980"/>
                <a:ext cx="4242398" cy="526810"/>
              </a:xfrm>
              <a:custGeom>
                <a:avLst/>
                <a:gdLst>
                  <a:gd name="connsiteX0" fmla="*/ 0 w 3793788"/>
                  <a:gd name="connsiteY0" fmla="*/ 0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0 w 3793788"/>
                  <a:gd name="connsiteY4" fmla="*/ 0 h 532775"/>
                  <a:gd name="connsiteX0" fmla="*/ 875489 w 3793788"/>
                  <a:gd name="connsiteY0" fmla="*/ 9727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875489 w 3793788"/>
                  <a:gd name="connsiteY4" fmla="*/ 9727 h 532775"/>
                  <a:gd name="connsiteX0" fmla="*/ 875489 w 4601184"/>
                  <a:gd name="connsiteY0" fmla="*/ 19455 h 542503"/>
                  <a:gd name="connsiteX1" fmla="*/ 4601184 w 4601184"/>
                  <a:gd name="connsiteY1" fmla="*/ 0 h 542503"/>
                  <a:gd name="connsiteX2" fmla="*/ 3793788 w 4601184"/>
                  <a:gd name="connsiteY2" fmla="*/ 542503 h 542503"/>
                  <a:gd name="connsiteX3" fmla="*/ 0 w 4601184"/>
                  <a:gd name="connsiteY3" fmla="*/ 542503 h 542503"/>
                  <a:gd name="connsiteX4" fmla="*/ 875489 w 4601184"/>
                  <a:gd name="connsiteY4" fmla="*/ 19455 h 54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1184" h="542503">
                    <a:moveTo>
                      <a:pt x="875489" y="19455"/>
                    </a:moveTo>
                    <a:lnTo>
                      <a:pt x="4601184" y="0"/>
                    </a:lnTo>
                    <a:lnTo>
                      <a:pt x="3793788" y="542503"/>
                    </a:lnTo>
                    <a:lnTo>
                      <a:pt x="0" y="542503"/>
                    </a:lnTo>
                    <a:lnTo>
                      <a:pt x="875489" y="19455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61BBEF46-56B1-765E-35A3-592D8AE74BDB}"/>
                  </a:ext>
                </a:extLst>
              </p:cNvPr>
              <p:cNvCxnSpPr/>
              <p:nvPr/>
            </p:nvCxnSpPr>
            <p:spPr>
              <a:xfrm>
                <a:off x="7829974" y="1947259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C598F82B-2BB6-5E80-B245-C3F2334A71FD}"/>
                  </a:ext>
                </a:extLst>
              </p:cNvPr>
              <p:cNvCxnSpPr/>
              <p:nvPr/>
            </p:nvCxnSpPr>
            <p:spPr>
              <a:xfrm>
                <a:off x="10518239" y="2462345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A692193C-DAB3-F467-7CD1-FECAE9FDD5AB}"/>
                  </a:ext>
                </a:extLst>
              </p:cNvPr>
              <p:cNvCxnSpPr/>
              <p:nvPr/>
            </p:nvCxnSpPr>
            <p:spPr>
              <a:xfrm>
                <a:off x="10655468" y="236269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4DBC7F3B-A3A6-3AF4-BA4A-F54CC86BD909}"/>
                  </a:ext>
                </a:extLst>
              </p:cNvPr>
              <p:cNvCxnSpPr/>
              <p:nvPr/>
            </p:nvCxnSpPr>
            <p:spPr>
              <a:xfrm>
                <a:off x="11267160" y="1941184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91B81954-D59F-F532-6ED1-95725BF3DBAB}"/>
                  </a:ext>
                </a:extLst>
              </p:cNvPr>
              <p:cNvCxnSpPr/>
              <p:nvPr/>
            </p:nvCxnSpPr>
            <p:spPr>
              <a:xfrm>
                <a:off x="10917053" y="2176757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2CE946B2-1DBB-60AD-BA21-6311238A3F5E}"/>
                  </a:ext>
                </a:extLst>
              </p:cNvPr>
              <p:cNvCxnSpPr/>
              <p:nvPr/>
            </p:nvCxnSpPr>
            <p:spPr>
              <a:xfrm>
                <a:off x="10795914" y="2273184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47C33A50-227B-05DF-64B8-558158821960}"/>
                  </a:ext>
                </a:extLst>
              </p:cNvPr>
              <p:cNvCxnSpPr/>
              <p:nvPr/>
            </p:nvCxnSpPr>
            <p:spPr>
              <a:xfrm>
                <a:off x="11038937" y="209631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C7BB3B34-0311-FD3F-D64C-FC7C14F8459C}"/>
                  </a:ext>
                </a:extLst>
              </p:cNvPr>
              <p:cNvCxnSpPr/>
              <p:nvPr/>
            </p:nvCxnSpPr>
            <p:spPr>
              <a:xfrm>
                <a:off x="11155421" y="2014373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円柱 53">
                <a:extLst>
                  <a:ext uri="{FF2B5EF4-FFF2-40B4-BE49-F238E27FC236}">
                    <a16:creationId xmlns:a16="http://schemas.microsoft.com/office/drawing/2014/main" id="{958C8B35-C5C1-E8F0-2EC7-1820EAF0C9BB}"/>
                  </a:ext>
                </a:extLst>
              </p:cNvPr>
              <p:cNvSpPr/>
              <p:nvPr/>
            </p:nvSpPr>
            <p:spPr>
              <a:xfrm rot="3457514">
                <a:off x="7278820" y="1838547"/>
                <a:ext cx="45719" cy="1022827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柱 54">
                <a:extLst>
                  <a:ext uri="{FF2B5EF4-FFF2-40B4-BE49-F238E27FC236}">
                    <a16:creationId xmlns:a16="http://schemas.microsoft.com/office/drawing/2014/main" id="{02B6F618-B5D1-6790-EA07-C6FB352F523A}"/>
                  </a:ext>
                </a:extLst>
              </p:cNvPr>
              <p:cNvSpPr/>
              <p:nvPr/>
            </p:nvSpPr>
            <p:spPr>
              <a:xfrm rot="5400000">
                <a:off x="6921007" y="2535854"/>
                <a:ext cx="45719" cy="164196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柱 55">
                <a:extLst>
                  <a:ext uri="{FF2B5EF4-FFF2-40B4-BE49-F238E27FC236}">
                    <a16:creationId xmlns:a16="http://schemas.microsoft.com/office/drawing/2014/main" id="{34ED0B35-BC11-C5A2-05F2-ADB385DCD0DF}"/>
                  </a:ext>
                </a:extLst>
              </p:cNvPr>
              <p:cNvSpPr/>
              <p:nvPr/>
            </p:nvSpPr>
            <p:spPr>
              <a:xfrm rot="5400000">
                <a:off x="7747893" y="2020950"/>
                <a:ext cx="45719" cy="121854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5434864D-6D7C-AFB1-5CF1-5B0C941AAFF5}"/>
                  </a:ext>
                </a:extLst>
              </p:cNvPr>
              <p:cNvCxnSpPr>
                <a:stCxn id="44" idx="3"/>
                <a:endCxn id="45" idx="3"/>
              </p:cNvCxnSpPr>
              <p:nvPr/>
            </p:nvCxnSpPr>
            <p:spPr>
              <a:xfrm>
                <a:off x="7016946" y="2462345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5C840748-AFD0-F71E-E8B1-022B15EDDA15}"/>
                  </a:ext>
                </a:extLst>
              </p:cNvPr>
              <p:cNvCxnSpPr/>
              <p:nvPr/>
            </p:nvCxnSpPr>
            <p:spPr>
              <a:xfrm>
                <a:off x="7142451" y="2386145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>
                <a:extLst>
                  <a:ext uri="{FF2B5EF4-FFF2-40B4-BE49-F238E27FC236}">
                    <a16:creationId xmlns:a16="http://schemas.microsoft.com/office/drawing/2014/main" id="{E4CA08DB-0313-23F4-D103-7C77C240F7C9}"/>
                  </a:ext>
                </a:extLst>
              </p:cNvPr>
              <p:cNvCxnSpPr/>
              <p:nvPr/>
            </p:nvCxnSpPr>
            <p:spPr>
              <a:xfrm>
                <a:off x="7435298" y="2198940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>
                <a:extLst>
                  <a:ext uri="{FF2B5EF4-FFF2-40B4-BE49-F238E27FC236}">
                    <a16:creationId xmlns:a16="http://schemas.microsoft.com/office/drawing/2014/main" id="{D81B24B2-BF29-8338-0B84-D5691058619E}"/>
                  </a:ext>
                </a:extLst>
              </p:cNvPr>
              <p:cNvCxnSpPr/>
              <p:nvPr/>
            </p:nvCxnSpPr>
            <p:spPr>
              <a:xfrm>
                <a:off x="7294621" y="2292724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D5B3D689-B7F2-46E5-5B8A-D3ACDFDB0F22}"/>
                  </a:ext>
                </a:extLst>
              </p:cNvPr>
              <p:cNvCxnSpPr/>
              <p:nvPr/>
            </p:nvCxnSpPr>
            <p:spPr>
              <a:xfrm>
                <a:off x="7572067" y="2108042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893A4AA8-C6AA-E61E-3348-77E2E6748CE6}"/>
                  </a:ext>
                </a:extLst>
              </p:cNvPr>
              <p:cNvCxnSpPr/>
              <p:nvPr/>
            </p:nvCxnSpPr>
            <p:spPr>
              <a:xfrm>
                <a:off x="7701021" y="2033796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円柱 62">
                <a:extLst>
                  <a:ext uri="{FF2B5EF4-FFF2-40B4-BE49-F238E27FC236}">
                    <a16:creationId xmlns:a16="http://schemas.microsoft.com/office/drawing/2014/main" id="{5439B60D-DC38-AD2F-63CE-0809D7DE5440}"/>
                  </a:ext>
                </a:extLst>
              </p:cNvPr>
              <p:cNvSpPr/>
              <p:nvPr/>
            </p:nvSpPr>
            <p:spPr>
              <a:xfrm rot="5400000">
                <a:off x="10553247" y="2524454"/>
                <a:ext cx="48142" cy="119172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円柱 63">
                <a:extLst>
                  <a:ext uri="{FF2B5EF4-FFF2-40B4-BE49-F238E27FC236}">
                    <a16:creationId xmlns:a16="http://schemas.microsoft.com/office/drawing/2014/main" id="{3A17EF52-B6FC-F4DB-F5DD-316EACA0EFA3}"/>
                  </a:ext>
                </a:extLst>
              </p:cNvPr>
              <p:cNvSpPr/>
              <p:nvPr/>
            </p:nvSpPr>
            <p:spPr>
              <a:xfrm rot="5400000">
                <a:off x="11318868" y="1931803"/>
                <a:ext cx="45719" cy="145718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円柱 64">
                <a:extLst>
                  <a:ext uri="{FF2B5EF4-FFF2-40B4-BE49-F238E27FC236}">
                    <a16:creationId xmlns:a16="http://schemas.microsoft.com/office/drawing/2014/main" id="{96A6D163-7F92-7020-72F9-A33CA73806AB}"/>
                  </a:ext>
                </a:extLst>
              </p:cNvPr>
              <p:cNvSpPr/>
              <p:nvPr/>
            </p:nvSpPr>
            <p:spPr>
              <a:xfrm rot="3256688">
                <a:off x="10991543" y="1783101"/>
                <a:ext cx="45719" cy="1022827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55675429-1AA1-0BA7-9DEE-6C7DBC65D3B9}"/>
                  </a:ext>
                </a:extLst>
              </p:cNvPr>
              <p:cNvSpPr txBox="1"/>
              <p:nvPr/>
            </p:nvSpPr>
            <p:spPr>
              <a:xfrm>
                <a:off x="6325777" y="1721948"/>
                <a:ext cx="8445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2</a:t>
                </a:r>
                <a:r>
                  <a:rPr lang="ja-JP" altLang="en-US" sz="2400" b="1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階</a:t>
                </a:r>
                <a:endParaRPr lang="en-US" altLang="ja-JP" sz="24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44" name="正方形/長方形 4">
                <a:extLst>
                  <a:ext uri="{FF2B5EF4-FFF2-40B4-BE49-F238E27FC236}">
                    <a16:creationId xmlns:a16="http://schemas.microsoft.com/office/drawing/2014/main" id="{9908FF1A-BE0D-3CB0-D53C-99C320F7A3C2}"/>
                  </a:ext>
                </a:extLst>
              </p:cNvPr>
              <p:cNvSpPr/>
              <p:nvPr/>
            </p:nvSpPr>
            <p:spPr>
              <a:xfrm>
                <a:off x="7016946" y="1935535"/>
                <a:ext cx="4242398" cy="526810"/>
              </a:xfrm>
              <a:custGeom>
                <a:avLst/>
                <a:gdLst>
                  <a:gd name="connsiteX0" fmla="*/ 0 w 3793788"/>
                  <a:gd name="connsiteY0" fmla="*/ 0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0 w 3793788"/>
                  <a:gd name="connsiteY4" fmla="*/ 0 h 532775"/>
                  <a:gd name="connsiteX0" fmla="*/ 875489 w 3793788"/>
                  <a:gd name="connsiteY0" fmla="*/ 9727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875489 w 3793788"/>
                  <a:gd name="connsiteY4" fmla="*/ 9727 h 532775"/>
                  <a:gd name="connsiteX0" fmla="*/ 875489 w 4601184"/>
                  <a:gd name="connsiteY0" fmla="*/ 19455 h 542503"/>
                  <a:gd name="connsiteX1" fmla="*/ 4601184 w 4601184"/>
                  <a:gd name="connsiteY1" fmla="*/ 0 h 542503"/>
                  <a:gd name="connsiteX2" fmla="*/ 3793788 w 4601184"/>
                  <a:gd name="connsiteY2" fmla="*/ 542503 h 542503"/>
                  <a:gd name="connsiteX3" fmla="*/ 0 w 4601184"/>
                  <a:gd name="connsiteY3" fmla="*/ 542503 h 542503"/>
                  <a:gd name="connsiteX4" fmla="*/ 875489 w 4601184"/>
                  <a:gd name="connsiteY4" fmla="*/ 19455 h 54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1184" h="542503">
                    <a:moveTo>
                      <a:pt x="875489" y="19455"/>
                    </a:moveTo>
                    <a:lnTo>
                      <a:pt x="4601184" y="0"/>
                    </a:lnTo>
                    <a:lnTo>
                      <a:pt x="3793788" y="542503"/>
                    </a:lnTo>
                    <a:lnTo>
                      <a:pt x="0" y="542503"/>
                    </a:lnTo>
                    <a:lnTo>
                      <a:pt x="875489" y="19455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8" name="円/楕円 117">
              <a:extLst>
                <a:ext uri="{FF2B5EF4-FFF2-40B4-BE49-F238E27FC236}">
                  <a16:creationId xmlns:a16="http://schemas.microsoft.com/office/drawing/2014/main" id="{79662F8D-71B5-C76A-D675-CFC3CB666872}"/>
                </a:ext>
              </a:extLst>
            </p:cNvPr>
            <p:cNvSpPr/>
            <p:nvPr/>
          </p:nvSpPr>
          <p:spPr>
            <a:xfrm>
              <a:off x="7131479" y="3625489"/>
              <a:ext cx="212253" cy="21775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柱 118">
              <a:extLst>
                <a:ext uri="{FF2B5EF4-FFF2-40B4-BE49-F238E27FC236}">
                  <a16:creationId xmlns:a16="http://schemas.microsoft.com/office/drawing/2014/main" id="{CF55477E-1323-0523-6C33-61DA2E05D93E}"/>
                </a:ext>
              </a:extLst>
            </p:cNvPr>
            <p:cNvSpPr/>
            <p:nvPr/>
          </p:nvSpPr>
          <p:spPr>
            <a:xfrm rot="13948624">
              <a:off x="7335466" y="3709905"/>
              <a:ext cx="45719" cy="231861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ECFD8749-971E-67A8-90C1-24845CBF0C86}"/>
              </a:ext>
            </a:extLst>
          </p:cNvPr>
          <p:cNvGrpSpPr/>
          <p:nvPr/>
        </p:nvGrpSpPr>
        <p:grpSpPr>
          <a:xfrm>
            <a:off x="6127475" y="4592200"/>
            <a:ext cx="5522480" cy="1612493"/>
            <a:chOff x="6127475" y="4592200"/>
            <a:chExt cx="5522480" cy="1612493"/>
          </a:xfrm>
        </p:grpSpPr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5C29C4DA-33E3-6418-D280-CC2708766D08}"/>
                </a:ext>
              </a:extLst>
            </p:cNvPr>
            <p:cNvGrpSpPr/>
            <p:nvPr/>
          </p:nvGrpSpPr>
          <p:grpSpPr>
            <a:xfrm>
              <a:off x="6127475" y="4592200"/>
              <a:ext cx="5522480" cy="1612493"/>
              <a:chOff x="6127475" y="4592200"/>
              <a:chExt cx="5522480" cy="1612493"/>
            </a:xfrm>
          </p:grpSpPr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CFE91B25-ABA6-36CC-BECB-3B40C7B8BEFC}"/>
                  </a:ext>
                </a:extLst>
              </p:cNvPr>
              <p:cNvGrpSpPr/>
              <p:nvPr/>
            </p:nvGrpSpPr>
            <p:grpSpPr>
              <a:xfrm>
                <a:off x="6127475" y="4592200"/>
                <a:ext cx="5522480" cy="1612493"/>
                <a:chOff x="6099339" y="4592200"/>
                <a:chExt cx="5522480" cy="1612493"/>
              </a:xfrm>
            </p:grpSpPr>
            <p:sp>
              <p:nvSpPr>
                <p:cNvPr id="91" name="正方形/長方形 90">
                  <a:extLst>
                    <a:ext uri="{FF2B5EF4-FFF2-40B4-BE49-F238E27FC236}">
                      <a16:creationId xmlns:a16="http://schemas.microsoft.com/office/drawing/2014/main" id="{51A52E7B-F589-4222-B3C6-C192F0D8D370}"/>
                    </a:ext>
                  </a:extLst>
                </p:cNvPr>
                <p:cNvSpPr/>
                <p:nvPr/>
              </p:nvSpPr>
              <p:spPr>
                <a:xfrm>
                  <a:off x="7907783" y="4686670"/>
                  <a:ext cx="1784858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4">
                  <a:extLst>
                    <a:ext uri="{FF2B5EF4-FFF2-40B4-BE49-F238E27FC236}">
                      <a16:creationId xmlns:a16="http://schemas.microsoft.com/office/drawing/2014/main" id="{2DF20624-0ED9-ED09-CAF8-F5B6022319D0}"/>
                    </a:ext>
                  </a:extLst>
                </p:cNvPr>
                <p:cNvSpPr/>
                <p:nvPr/>
              </p:nvSpPr>
              <p:spPr>
                <a:xfrm>
                  <a:off x="6511011" y="5106923"/>
                  <a:ext cx="5009457" cy="984493"/>
                </a:xfrm>
                <a:custGeom>
                  <a:avLst/>
                  <a:gdLst>
                    <a:gd name="connsiteX0" fmla="*/ 0 w 3793788"/>
                    <a:gd name="connsiteY0" fmla="*/ 0 h 532775"/>
                    <a:gd name="connsiteX1" fmla="*/ 3793788 w 3793788"/>
                    <a:gd name="connsiteY1" fmla="*/ 0 h 532775"/>
                    <a:gd name="connsiteX2" fmla="*/ 3793788 w 3793788"/>
                    <a:gd name="connsiteY2" fmla="*/ 532775 h 532775"/>
                    <a:gd name="connsiteX3" fmla="*/ 0 w 3793788"/>
                    <a:gd name="connsiteY3" fmla="*/ 532775 h 532775"/>
                    <a:gd name="connsiteX4" fmla="*/ 0 w 3793788"/>
                    <a:gd name="connsiteY4" fmla="*/ 0 h 532775"/>
                    <a:gd name="connsiteX0" fmla="*/ 875489 w 3793788"/>
                    <a:gd name="connsiteY0" fmla="*/ 9727 h 532775"/>
                    <a:gd name="connsiteX1" fmla="*/ 3793788 w 3793788"/>
                    <a:gd name="connsiteY1" fmla="*/ 0 h 532775"/>
                    <a:gd name="connsiteX2" fmla="*/ 3793788 w 3793788"/>
                    <a:gd name="connsiteY2" fmla="*/ 532775 h 532775"/>
                    <a:gd name="connsiteX3" fmla="*/ 0 w 3793788"/>
                    <a:gd name="connsiteY3" fmla="*/ 532775 h 532775"/>
                    <a:gd name="connsiteX4" fmla="*/ 875489 w 3793788"/>
                    <a:gd name="connsiteY4" fmla="*/ 9727 h 532775"/>
                    <a:gd name="connsiteX0" fmla="*/ 875489 w 4601184"/>
                    <a:gd name="connsiteY0" fmla="*/ 19455 h 542503"/>
                    <a:gd name="connsiteX1" fmla="*/ 4601184 w 4601184"/>
                    <a:gd name="connsiteY1" fmla="*/ 0 h 542503"/>
                    <a:gd name="connsiteX2" fmla="*/ 3793788 w 4601184"/>
                    <a:gd name="connsiteY2" fmla="*/ 542503 h 542503"/>
                    <a:gd name="connsiteX3" fmla="*/ 0 w 4601184"/>
                    <a:gd name="connsiteY3" fmla="*/ 542503 h 542503"/>
                    <a:gd name="connsiteX4" fmla="*/ 875489 w 4601184"/>
                    <a:gd name="connsiteY4" fmla="*/ 19455 h 542503"/>
                    <a:gd name="connsiteX0" fmla="*/ 1341974 w 4601184"/>
                    <a:gd name="connsiteY0" fmla="*/ 19455 h 542503"/>
                    <a:gd name="connsiteX1" fmla="*/ 4601184 w 4601184"/>
                    <a:gd name="connsiteY1" fmla="*/ 0 h 542503"/>
                    <a:gd name="connsiteX2" fmla="*/ 3793788 w 4601184"/>
                    <a:gd name="connsiteY2" fmla="*/ 542503 h 542503"/>
                    <a:gd name="connsiteX3" fmla="*/ 0 w 4601184"/>
                    <a:gd name="connsiteY3" fmla="*/ 542503 h 542503"/>
                    <a:gd name="connsiteX4" fmla="*/ 1341974 w 4601184"/>
                    <a:gd name="connsiteY4" fmla="*/ 19455 h 542503"/>
                    <a:gd name="connsiteX0" fmla="*/ 1341974 w 5057950"/>
                    <a:gd name="connsiteY0" fmla="*/ 24811 h 547859"/>
                    <a:gd name="connsiteX1" fmla="*/ 5057950 w 5057950"/>
                    <a:gd name="connsiteY1" fmla="*/ 0 h 547859"/>
                    <a:gd name="connsiteX2" fmla="*/ 3793788 w 5057950"/>
                    <a:gd name="connsiteY2" fmla="*/ 547859 h 547859"/>
                    <a:gd name="connsiteX3" fmla="*/ 0 w 5057950"/>
                    <a:gd name="connsiteY3" fmla="*/ 547859 h 547859"/>
                    <a:gd name="connsiteX4" fmla="*/ 1341974 w 5057950"/>
                    <a:gd name="connsiteY4" fmla="*/ 24811 h 547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57950" h="547859">
                      <a:moveTo>
                        <a:pt x="1341974" y="24811"/>
                      </a:moveTo>
                      <a:lnTo>
                        <a:pt x="5057950" y="0"/>
                      </a:lnTo>
                      <a:lnTo>
                        <a:pt x="3793788" y="547859"/>
                      </a:lnTo>
                      <a:lnTo>
                        <a:pt x="0" y="547859"/>
                      </a:lnTo>
                      <a:lnTo>
                        <a:pt x="1341974" y="2481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円柱 77">
                  <a:extLst>
                    <a:ext uri="{FF2B5EF4-FFF2-40B4-BE49-F238E27FC236}">
                      <a16:creationId xmlns:a16="http://schemas.microsoft.com/office/drawing/2014/main" id="{E191DFF6-41AF-74C1-1BE1-6ACC1743E5F9}"/>
                    </a:ext>
                  </a:extLst>
                </p:cNvPr>
                <p:cNvSpPr/>
                <p:nvPr/>
              </p:nvSpPr>
              <p:spPr>
                <a:xfrm>
                  <a:off x="7722123" y="4694374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円柱 73">
                  <a:extLst>
                    <a:ext uri="{FF2B5EF4-FFF2-40B4-BE49-F238E27FC236}">
                      <a16:creationId xmlns:a16="http://schemas.microsoft.com/office/drawing/2014/main" id="{63FE9E05-98B4-4F7D-45BB-D3064677FFD7}"/>
                    </a:ext>
                  </a:extLst>
                </p:cNvPr>
                <p:cNvSpPr/>
                <p:nvPr/>
              </p:nvSpPr>
              <p:spPr>
                <a:xfrm>
                  <a:off x="6468879" y="5547872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円柱 76">
                  <a:extLst>
                    <a:ext uri="{FF2B5EF4-FFF2-40B4-BE49-F238E27FC236}">
                      <a16:creationId xmlns:a16="http://schemas.microsoft.com/office/drawing/2014/main" id="{654B4395-8E50-732C-1759-F5A79DBC8AFD}"/>
                    </a:ext>
                  </a:extLst>
                </p:cNvPr>
                <p:cNvSpPr/>
                <p:nvPr/>
              </p:nvSpPr>
              <p:spPr>
                <a:xfrm>
                  <a:off x="7107322" y="5083753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円柱 78">
                  <a:extLst>
                    <a:ext uri="{FF2B5EF4-FFF2-40B4-BE49-F238E27FC236}">
                      <a16:creationId xmlns:a16="http://schemas.microsoft.com/office/drawing/2014/main" id="{89E0EC9C-60B5-1C59-FAFA-7FF830E39B42}"/>
                    </a:ext>
                  </a:extLst>
                </p:cNvPr>
                <p:cNvSpPr/>
                <p:nvPr/>
              </p:nvSpPr>
              <p:spPr>
                <a:xfrm>
                  <a:off x="7853699" y="4638250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" name="円柱 79">
                  <a:extLst>
                    <a:ext uri="{FF2B5EF4-FFF2-40B4-BE49-F238E27FC236}">
                      <a16:creationId xmlns:a16="http://schemas.microsoft.com/office/drawing/2014/main" id="{3A647467-BB49-D514-EE24-1C540AF7E7E4}"/>
                    </a:ext>
                  </a:extLst>
                </p:cNvPr>
                <p:cNvSpPr/>
                <p:nvPr/>
              </p:nvSpPr>
              <p:spPr>
                <a:xfrm>
                  <a:off x="6427486" y="5713210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円柱 80">
                  <a:extLst>
                    <a:ext uri="{FF2B5EF4-FFF2-40B4-BE49-F238E27FC236}">
                      <a16:creationId xmlns:a16="http://schemas.microsoft.com/office/drawing/2014/main" id="{8B511E83-EDBE-3F76-AD5F-0A3725F8B707}"/>
                    </a:ext>
                  </a:extLst>
                </p:cNvPr>
                <p:cNvSpPr/>
                <p:nvPr/>
              </p:nvSpPr>
              <p:spPr>
                <a:xfrm>
                  <a:off x="11533017" y="4726039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円柱 81">
                  <a:extLst>
                    <a:ext uri="{FF2B5EF4-FFF2-40B4-BE49-F238E27FC236}">
                      <a16:creationId xmlns:a16="http://schemas.microsoft.com/office/drawing/2014/main" id="{1CC75539-B72B-7344-1E1B-501539291843}"/>
                    </a:ext>
                  </a:extLst>
                </p:cNvPr>
                <p:cNvSpPr/>
                <p:nvPr/>
              </p:nvSpPr>
              <p:spPr>
                <a:xfrm>
                  <a:off x="11438844" y="4592200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円柱 82">
                  <a:extLst>
                    <a:ext uri="{FF2B5EF4-FFF2-40B4-BE49-F238E27FC236}">
                      <a16:creationId xmlns:a16="http://schemas.microsoft.com/office/drawing/2014/main" id="{3D8C46C0-79FE-3E52-DC18-7058AFC8CE29}"/>
                    </a:ext>
                  </a:extLst>
                </p:cNvPr>
                <p:cNvSpPr/>
                <p:nvPr/>
              </p:nvSpPr>
              <p:spPr>
                <a:xfrm>
                  <a:off x="9665599" y="4618217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円柱 83">
                  <a:extLst>
                    <a:ext uri="{FF2B5EF4-FFF2-40B4-BE49-F238E27FC236}">
                      <a16:creationId xmlns:a16="http://schemas.microsoft.com/office/drawing/2014/main" id="{7E3F8AA7-1C29-C5FE-4D6D-5FA9E7F90A7F}"/>
                    </a:ext>
                  </a:extLst>
                </p:cNvPr>
                <p:cNvSpPr/>
                <p:nvPr/>
              </p:nvSpPr>
              <p:spPr>
                <a:xfrm>
                  <a:off x="9793654" y="4616977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円柱 84">
                  <a:extLst>
                    <a:ext uri="{FF2B5EF4-FFF2-40B4-BE49-F238E27FC236}">
                      <a16:creationId xmlns:a16="http://schemas.microsoft.com/office/drawing/2014/main" id="{DA485196-F3FD-20F7-7B57-67EEDA186F10}"/>
                    </a:ext>
                  </a:extLst>
                </p:cNvPr>
                <p:cNvSpPr/>
                <p:nvPr/>
              </p:nvSpPr>
              <p:spPr>
                <a:xfrm>
                  <a:off x="11134870" y="5052827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円柱 85">
                  <a:extLst>
                    <a:ext uri="{FF2B5EF4-FFF2-40B4-BE49-F238E27FC236}">
                      <a16:creationId xmlns:a16="http://schemas.microsoft.com/office/drawing/2014/main" id="{75837126-2546-369D-00B5-BE7857A99866}"/>
                    </a:ext>
                  </a:extLst>
                </p:cNvPr>
                <p:cNvSpPr/>
                <p:nvPr/>
              </p:nvSpPr>
              <p:spPr>
                <a:xfrm>
                  <a:off x="11070631" y="5135078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円柱 86">
                  <a:extLst>
                    <a:ext uri="{FF2B5EF4-FFF2-40B4-BE49-F238E27FC236}">
                      <a16:creationId xmlns:a16="http://schemas.microsoft.com/office/drawing/2014/main" id="{A16765CE-2EA7-9B94-8C90-F98088F6415F}"/>
                    </a:ext>
                  </a:extLst>
                </p:cNvPr>
                <p:cNvSpPr/>
                <p:nvPr/>
              </p:nvSpPr>
              <p:spPr>
                <a:xfrm>
                  <a:off x="10365139" y="5646443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円柱 87">
                  <a:extLst>
                    <a:ext uri="{FF2B5EF4-FFF2-40B4-BE49-F238E27FC236}">
                      <a16:creationId xmlns:a16="http://schemas.microsoft.com/office/drawing/2014/main" id="{0F17E5AF-81C6-F6CC-80D2-1C32E201A4E9}"/>
                    </a:ext>
                  </a:extLst>
                </p:cNvPr>
                <p:cNvSpPr/>
                <p:nvPr/>
              </p:nvSpPr>
              <p:spPr>
                <a:xfrm>
                  <a:off x="10196140" y="5732012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円柱 88">
                  <a:extLst>
                    <a:ext uri="{FF2B5EF4-FFF2-40B4-BE49-F238E27FC236}">
                      <a16:creationId xmlns:a16="http://schemas.microsoft.com/office/drawing/2014/main" id="{A3DEC9F8-7993-F60C-99B0-BE38068A3FF8}"/>
                    </a:ext>
                  </a:extLst>
                </p:cNvPr>
                <p:cNvSpPr/>
                <p:nvPr/>
              </p:nvSpPr>
              <p:spPr>
                <a:xfrm>
                  <a:off x="8454616" y="5743028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円柱 89">
                  <a:extLst>
                    <a:ext uri="{FF2B5EF4-FFF2-40B4-BE49-F238E27FC236}">
                      <a16:creationId xmlns:a16="http://schemas.microsoft.com/office/drawing/2014/main" id="{44E0DB6D-996C-9307-F1FA-10D6F01C2E55}"/>
                    </a:ext>
                  </a:extLst>
                </p:cNvPr>
                <p:cNvSpPr/>
                <p:nvPr/>
              </p:nvSpPr>
              <p:spPr>
                <a:xfrm>
                  <a:off x="8353480" y="5740300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正方形/長方形 91">
                  <a:extLst>
                    <a:ext uri="{FF2B5EF4-FFF2-40B4-BE49-F238E27FC236}">
                      <a16:creationId xmlns:a16="http://schemas.microsoft.com/office/drawing/2014/main" id="{E50A7944-89FE-B730-E750-8F883A73119E}"/>
                    </a:ext>
                  </a:extLst>
                </p:cNvPr>
                <p:cNvSpPr/>
                <p:nvPr/>
              </p:nvSpPr>
              <p:spPr>
                <a:xfrm>
                  <a:off x="9845737" y="4683787"/>
                  <a:ext cx="1604716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正方形/長方形 92">
                  <a:extLst>
                    <a:ext uri="{FF2B5EF4-FFF2-40B4-BE49-F238E27FC236}">
                      <a16:creationId xmlns:a16="http://schemas.microsoft.com/office/drawing/2014/main" id="{F0E6FD16-9198-529D-7F3F-7FC7AF88D22D}"/>
                    </a:ext>
                  </a:extLst>
                </p:cNvPr>
                <p:cNvSpPr/>
                <p:nvPr/>
              </p:nvSpPr>
              <p:spPr>
                <a:xfrm rot="8597786" flipV="1">
                  <a:off x="11120469" y="5010868"/>
                  <a:ext cx="501350" cy="52799"/>
                </a:xfrm>
                <a:custGeom>
                  <a:avLst/>
                  <a:gdLst>
                    <a:gd name="connsiteX0" fmla="*/ 0 w 500310"/>
                    <a:gd name="connsiteY0" fmla="*/ 0 h 45719"/>
                    <a:gd name="connsiteX1" fmla="*/ 500310 w 500310"/>
                    <a:gd name="connsiteY1" fmla="*/ 0 h 45719"/>
                    <a:gd name="connsiteX2" fmla="*/ 500310 w 500310"/>
                    <a:gd name="connsiteY2" fmla="*/ 45719 h 45719"/>
                    <a:gd name="connsiteX3" fmla="*/ 0 w 500310"/>
                    <a:gd name="connsiteY3" fmla="*/ 45719 h 45719"/>
                    <a:gd name="connsiteX4" fmla="*/ 0 w 500310"/>
                    <a:gd name="connsiteY4" fmla="*/ 0 h 45719"/>
                    <a:gd name="connsiteX0" fmla="*/ 0 w 500310"/>
                    <a:gd name="connsiteY0" fmla="*/ 0 h 45726"/>
                    <a:gd name="connsiteX1" fmla="*/ 500310 w 500310"/>
                    <a:gd name="connsiteY1" fmla="*/ 0 h 45726"/>
                    <a:gd name="connsiteX2" fmla="*/ 500310 w 500310"/>
                    <a:gd name="connsiteY2" fmla="*/ 45719 h 45726"/>
                    <a:gd name="connsiteX3" fmla="*/ 31086 w 500310"/>
                    <a:gd name="connsiteY3" fmla="*/ 45726 h 45726"/>
                    <a:gd name="connsiteX4" fmla="*/ 0 w 500310"/>
                    <a:gd name="connsiteY4" fmla="*/ 0 h 45726"/>
                    <a:gd name="connsiteX0" fmla="*/ 0 w 542633"/>
                    <a:gd name="connsiteY0" fmla="*/ 0 h 45726"/>
                    <a:gd name="connsiteX1" fmla="*/ 500310 w 542633"/>
                    <a:gd name="connsiteY1" fmla="*/ 0 h 45726"/>
                    <a:gd name="connsiteX2" fmla="*/ 542633 w 542633"/>
                    <a:gd name="connsiteY2" fmla="*/ 41027 h 45726"/>
                    <a:gd name="connsiteX3" fmla="*/ 31086 w 542633"/>
                    <a:gd name="connsiteY3" fmla="*/ 45726 h 45726"/>
                    <a:gd name="connsiteX4" fmla="*/ 0 w 542633"/>
                    <a:gd name="connsiteY4" fmla="*/ 0 h 45726"/>
                    <a:gd name="connsiteX0" fmla="*/ 0 w 556741"/>
                    <a:gd name="connsiteY0" fmla="*/ 4698 h 45726"/>
                    <a:gd name="connsiteX1" fmla="*/ 514418 w 556741"/>
                    <a:gd name="connsiteY1" fmla="*/ 0 h 45726"/>
                    <a:gd name="connsiteX2" fmla="*/ 556741 w 556741"/>
                    <a:gd name="connsiteY2" fmla="*/ 41027 h 45726"/>
                    <a:gd name="connsiteX3" fmla="*/ 45194 w 556741"/>
                    <a:gd name="connsiteY3" fmla="*/ 45726 h 45726"/>
                    <a:gd name="connsiteX4" fmla="*/ 0 w 556741"/>
                    <a:gd name="connsiteY4" fmla="*/ 4698 h 45726"/>
                    <a:gd name="connsiteX0" fmla="*/ 0 w 560157"/>
                    <a:gd name="connsiteY0" fmla="*/ 4698 h 50562"/>
                    <a:gd name="connsiteX1" fmla="*/ 514418 w 560157"/>
                    <a:gd name="connsiteY1" fmla="*/ 0 h 50562"/>
                    <a:gd name="connsiteX2" fmla="*/ 560157 w 560157"/>
                    <a:gd name="connsiteY2" fmla="*/ 50562 h 50562"/>
                    <a:gd name="connsiteX3" fmla="*/ 45194 w 560157"/>
                    <a:gd name="connsiteY3" fmla="*/ 45726 h 50562"/>
                    <a:gd name="connsiteX4" fmla="*/ 0 w 560157"/>
                    <a:gd name="connsiteY4" fmla="*/ 4698 h 50562"/>
                    <a:gd name="connsiteX0" fmla="*/ 0 w 551866"/>
                    <a:gd name="connsiteY0" fmla="*/ 4698 h 56256"/>
                    <a:gd name="connsiteX1" fmla="*/ 514418 w 551866"/>
                    <a:gd name="connsiteY1" fmla="*/ 0 h 56256"/>
                    <a:gd name="connsiteX2" fmla="*/ 551866 w 551866"/>
                    <a:gd name="connsiteY2" fmla="*/ 56256 h 56256"/>
                    <a:gd name="connsiteX3" fmla="*/ 45194 w 551866"/>
                    <a:gd name="connsiteY3" fmla="*/ 45726 h 56256"/>
                    <a:gd name="connsiteX4" fmla="*/ 0 w 551866"/>
                    <a:gd name="connsiteY4" fmla="*/ 4698 h 56256"/>
                    <a:gd name="connsiteX0" fmla="*/ 0 w 551866"/>
                    <a:gd name="connsiteY0" fmla="*/ 0 h 51558"/>
                    <a:gd name="connsiteX1" fmla="*/ 507485 w 551866"/>
                    <a:gd name="connsiteY1" fmla="*/ 7985 h 51558"/>
                    <a:gd name="connsiteX2" fmla="*/ 551866 w 551866"/>
                    <a:gd name="connsiteY2" fmla="*/ 51558 h 51558"/>
                    <a:gd name="connsiteX3" fmla="*/ 45194 w 551866"/>
                    <a:gd name="connsiteY3" fmla="*/ 41028 h 51558"/>
                    <a:gd name="connsiteX4" fmla="*/ 0 w 551866"/>
                    <a:gd name="connsiteY4" fmla="*/ 0 h 51558"/>
                    <a:gd name="connsiteX0" fmla="*/ 0 w 544279"/>
                    <a:gd name="connsiteY0" fmla="*/ 0 h 52807"/>
                    <a:gd name="connsiteX1" fmla="*/ 499898 w 544279"/>
                    <a:gd name="connsiteY1" fmla="*/ 9234 h 52807"/>
                    <a:gd name="connsiteX2" fmla="*/ 544279 w 544279"/>
                    <a:gd name="connsiteY2" fmla="*/ 52807 h 52807"/>
                    <a:gd name="connsiteX3" fmla="*/ 37607 w 544279"/>
                    <a:gd name="connsiteY3" fmla="*/ 42277 h 52807"/>
                    <a:gd name="connsiteX4" fmla="*/ 0 w 544279"/>
                    <a:gd name="connsiteY4" fmla="*/ 0 h 52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4279" h="52807">
                      <a:moveTo>
                        <a:pt x="0" y="0"/>
                      </a:moveTo>
                      <a:lnTo>
                        <a:pt x="499898" y="9234"/>
                      </a:lnTo>
                      <a:lnTo>
                        <a:pt x="544279" y="52807"/>
                      </a:lnTo>
                      <a:lnTo>
                        <a:pt x="37607" y="422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正方形/長方形 92">
                  <a:extLst>
                    <a:ext uri="{FF2B5EF4-FFF2-40B4-BE49-F238E27FC236}">
                      <a16:creationId xmlns:a16="http://schemas.microsoft.com/office/drawing/2014/main" id="{8E5EE38D-1A9A-2F1F-AFBD-9E2B1B65127C}"/>
                    </a:ext>
                  </a:extLst>
                </p:cNvPr>
                <p:cNvSpPr/>
                <p:nvPr/>
              </p:nvSpPr>
              <p:spPr>
                <a:xfrm rot="8579620" flipV="1">
                  <a:off x="10315843" y="5474026"/>
                  <a:ext cx="874691" cy="46619"/>
                </a:xfrm>
                <a:custGeom>
                  <a:avLst/>
                  <a:gdLst>
                    <a:gd name="connsiteX0" fmla="*/ 0 w 500310"/>
                    <a:gd name="connsiteY0" fmla="*/ 0 h 45719"/>
                    <a:gd name="connsiteX1" fmla="*/ 500310 w 500310"/>
                    <a:gd name="connsiteY1" fmla="*/ 0 h 45719"/>
                    <a:gd name="connsiteX2" fmla="*/ 500310 w 500310"/>
                    <a:gd name="connsiteY2" fmla="*/ 45719 h 45719"/>
                    <a:gd name="connsiteX3" fmla="*/ 0 w 500310"/>
                    <a:gd name="connsiteY3" fmla="*/ 45719 h 45719"/>
                    <a:gd name="connsiteX4" fmla="*/ 0 w 500310"/>
                    <a:gd name="connsiteY4" fmla="*/ 0 h 45719"/>
                    <a:gd name="connsiteX0" fmla="*/ 0 w 500310"/>
                    <a:gd name="connsiteY0" fmla="*/ 0 h 45726"/>
                    <a:gd name="connsiteX1" fmla="*/ 500310 w 500310"/>
                    <a:gd name="connsiteY1" fmla="*/ 0 h 45726"/>
                    <a:gd name="connsiteX2" fmla="*/ 500310 w 500310"/>
                    <a:gd name="connsiteY2" fmla="*/ 45719 h 45726"/>
                    <a:gd name="connsiteX3" fmla="*/ 31086 w 500310"/>
                    <a:gd name="connsiteY3" fmla="*/ 45726 h 45726"/>
                    <a:gd name="connsiteX4" fmla="*/ 0 w 500310"/>
                    <a:gd name="connsiteY4" fmla="*/ 0 h 45726"/>
                    <a:gd name="connsiteX0" fmla="*/ 0 w 542633"/>
                    <a:gd name="connsiteY0" fmla="*/ 0 h 45726"/>
                    <a:gd name="connsiteX1" fmla="*/ 500310 w 542633"/>
                    <a:gd name="connsiteY1" fmla="*/ 0 h 45726"/>
                    <a:gd name="connsiteX2" fmla="*/ 542633 w 542633"/>
                    <a:gd name="connsiteY2" fmla="*/ 41027 h 45726"/>
                    <a:gd name="connsiteX3" fmla="*/ 31086 w 542633"/>
                    <a:gd name="connsiteY3" fmla="*/ 45726 h 45726"/>
                    <a:gd name="connsiteX4" fmla="*/ 0 w 542633"/>
                    <a:gd name="connsiteY4" fmla="*/ 0 h 45726"/>
                    <a:gd name="connsiteX0" fmla="*/ 0 w 556741"/>
                    <a:gd name="connsiteY0" fmla="*/ 4698 h 45726"/>
                    <a:gd name="connsiteX1" fmla="*/ 514418 w 556741"/>
                    <a:gd name="connsiteY1" fmla="*/ 0 h 45726"/>
                    <a:gd name="connsiteX2" fmla="*/ 556741 w 556741"/>
                    <a:gd name="connsiteY2" fmla="*/ 41027 h 45726"/>
                    <a:gd name="connsiteX3" fmla="*/ 45194 w 556741"/>
                    <a:gd name="connsiteY3" fmla="*/ 45726 h 45726"/>
                    <a:gd name="connsiteX4" fmla="*/ 0 w 556741"/>
                    <a:gd name="connsiteY4" fmla="*/ 4698 h 45726"/>
                    <a:gd name="connsiteX0" fmla="*/ 0 w 544979"/>
                    <a:gd name="connsiteY0" fmla="*/ 0 h 51872"/>
                    <a:gd name="connsiteX1" fmla="*/ 502656 w 544979"/>
                    <a:gd name="connsiteY1" fmla="*/ 6146 h 51872"/>
                    <a:gd name="connsiteX2" fmla="*/ 544979 w 544979"/>
                    <a:gd name="connsiteY2" fmla="*/ 47173 h 51872"/>
                    <a:gd name="connsiteX3" fmla="*/ 33432 w 544979"/>
                    <a:gd name="connsiteY3" fmla="*/ 51872 h 51872"/>
                    <a:gd name="connsiteX4" fmla="*/ 0 w 544979"/>
                    <a:gd name="connsiteY4" fmla="*/ 0 h 51872"/>
                    <a:gd name="connsiteX0" fmla="*/ 0 w 544979"/>
                    <a:gd name="connsiteY0" fmla="*/ 0 h 47173"/>
                    <a:gd name="connsiteX1" fmla="*/ 502656 w 544979"/>
                    <a:gd name="connsiteY1" fmla="*/ 6146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0 h 47173"/>
                    <a:gd name="connsiteX1" fmla="*/ 523939 w 544979"/>
                    <a:gd name="connsiteY1" fmla="*/ 11142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5985 h 53158"/>
                    <a:gd name="connsiteX1" fmla="*/ 518596 w 544979"/>
                    <a:gd name="connsiteY1" fmla="*/ 0 h 53158"/>
                    <a:gd name="connsiteX2" fmla="*/ 544979 w 544979"/>
                    <a:gd name="connsiteY2" fmla="*/ 53158 h 53158"/>
                    <a:gd name="connsiteX3" fmla="*/ 17073 w 544979"/>
                    <a:gd name="connsiteY3" fmla="*/ 42680 h 53158"/>
                    <a:gd name="connsiteX4" fmla="*/ 0 w 544979"/>
                    <a:gd name="connsiteY4" fmla="*/ 5985 h 53158"/>
                    <a:gd name="connsiteX0" fmla="*/ 0 w 535459"/>
                    <a:gd name="connsiteY0" fmla="*/ 5985 h 42680"/>
                    <a:gd name="connsiteX1" fmla="*/ 518596 w 535459"/>
                    <a:gd name="connsiteY1" fmla="*/ 0 h 42680"/>
                    <a:gd name="connsiteX2" fmla="*/ 535459 w 535459"/>
                    <a:gd name="connsiteY2" fmla="*/ 37319 h 42680"/>
                    <a:gd name="connsiteX3" fmla="*/ 17073 w 535459"/>
                    <a:gd name="connsiteY3" fmla="*/ 42680 h 42680"/>
                    <a:gd name="connsiteX4" fmla="*/ 0 w 535459"/>
                    <a:gd name="connsiteY4" fmla="*/ 5985 h 42680"/>
                    <a:gd name="connsiteX0" fmla="*/ 0 w 535459"/>
                    <a:gd name="connsiteY0" fmla="*/ 0 h 36695"/>
                    <a:gd name="connsiteX1" fmla="*/ 504173 w 535459"/>
                    <a:gd name="connsiteY1" fmla="*/ 4234 h 36695"/>
                    <a:gd name="connsiteX2" fmla="*/ 535459 w 535459"/>
                    <a:gd name="connsiteY2" fmla="*/ 31334 h 36695"/>
                    <a:gd name="connsiteX3" fmla="*/ 17073 w 535459"/>
                    <a:gd name="connsiteY3" fmla="*/ 36695 h 36695"/>
                    <a:gd name="connsiteX4" fmla="*/ 0 w 535459"/>
                    <a:gd name="connsiteY4" fmla="*/ 0 h 36695"/>
                    <a:gd name="connsiteX0" fmla="*/ 0 w 523324"/>
                    <a:gd name="connsiteY0" fmla="*/ 0 h 46625"/>
                    <a:gd name="connsiteX1" fmla="*/ 504173 w 523324"/>
                    <a:gd name="connsiteY1" fmla="*/ 4234 h 46625"/>
                    <a:gd name="connsiteX2" fmla="*/ 523324 w 523324"/>
                    <a:gd name="connsiteY2" fmla="*/ 46625 h 46625"/>
                    <a:gd name="connsiteX3" fmla="*/ 17073 w 523324"/>
                    <a:gd name="connsiteY3" fmla="*/ 36695 h 46625"/>
                    <a:gd name="connsiteX4" fmla="*/ 0 w 523324"/>
                    <a:gd name="connsiteY4" fmla="*/ 0 h 4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324" h="46625">
                      <a:moveTo>
                        <a:pt x="0" y="0"/>
                      </a:moveTo>
                      <a:lnTo>
                        <a:pt x="504173" y="4234"/>
                      </a:lnTo>
                      <a:lnTo>
                        <a:pt x="523324" y="46625"/>
                      </a:lnTo>
                      <a:lnTo>
                        <a:pt x="17073" y="366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正方形/長方形 94">
                  <a:extLst>
                    <a:ext uri="{FF2B5EF4-FFF2-40B4-BE49-F238E27FC236}">
                      <a16:creationId xmlns:a16="http://schemas.microsoft.com/office/drawing/2014/main" id="{E7338803-9EB7-FD60-55DF-C9F97B5FBC3B}"/>
                    </a:ext>
                  </a:extLst>
                </p:cNvPr>
                <p:cNvSpPr/>
                <p:nvPr/>
              </p:nvSpPr>
              <p:spPr>
                <a:xfrm>
                  <a:off x="8508700" y="5831556"/>
                  <a:ext cx="1690349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正方形/長方形 95">
                  <a:extLst>
                    <a:ext uri="{FF2B5EF4-FFF2-40B4-BE49-F238E27FC236}">
                      <a16:creationId xmlns:a16="http://schemas.microsoft.com/office/drawing/2014/main" id="{EFEA05F9-99CA-E518-48B7-C9771A29B6E4}"/>
                    </a:ext>
                  </a:extLst>
                </p:cNvPr>
                <p:cNvSpPr/>
                <p:nvPr/>
              </p:nvSpPr>
              <p:spPr>
                <a:xfrm>
                  <a:off x="6481571" y="5824157"/>
                  <a:ext cx="1873064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正方形/長方形 92">
                  <a:extLst>
                    <a:ext uri="{FF2B5EF4-FFF2-40B4-BE49-F238E27FC236}">
                      <a16:creationId xmlns:a16="http://schemas.microsoft.com/office/drawing/2014/main" id="{55721D7E-FF6D-9A2C-EA95-B20147449CA7}"/>
                    </a:ext>
                  </a:extLst>
                </p:cNvPr>
                <p:cNvSpPr/>
                <p:nvPr/>
              </p:nvSpPr>
              <p:spPr>
                <a:xfrm rot="8579620" flipV="1">
                  <a:off x="6435642" y="5424516"/>
                  <a:ext cx="760336" cy="45719"/>
                </a:xfrm>
                <a:custGeom>
                  <a:avLst/>
                  <a:gdLst>
                    <a:gd name="connsiteX0" fmla="*/ 0 w 500310"/>
                    <a:gd name="connsiteY0" fmla="*/ 0 h 45719"/>
                    <a:gd name="connsiteX1" fmla="*/ 500310 w 500310"/>
                    <a:gd name="connsiteY1" fmla="*/ 0 h 45719"/>
                    <a:gd name="connsiteX2" fmla="*/ 500310 w 500310"/>
                    <a:gd name="connsiteY2" fmla="*/ 45719 h 45719"/>
                    <a:gd name="connsiteX3" fmla="*/ 0 w 500310"/>
                    <a:gd name="connsiteY3" fmla="*/ 45719 h 45719"/>
                    <a:gd name="connsiteX4" fmla="*/ 0 w 500310"/>
                    <a:gd name="connsiteY4" fmla="*/ 0 h 45719"/>
                    <a:gd name="connsiteX0" fmla="*/ 0 w 500310"/>
                    <a:gd name="connsiteY0" fmla="*/ 0 h 45726"/>
                    <a:gd name="connsiteX1" fmla="*/ 500310 w 500310"/>
                    <a:gd name="connsiteY1" fmla="*/ 0 h 45726"/>
                    <a:gd name="connsiteX2" fmla="*/ 500310 w 500310"/>
                    <a:gd name="connsiteY2" fmla="*/ 45719 h 45726"/>
                    <a:gd name="connsiteX3" fmla="*/ 31086 w 500310"/>
                    <a:gd name="connsiteY3" fmla="*/ 45726 h 45726"/>
                    <a:gd name="connsiteX4" fmla="*/ 0 w 500310"/>
                    <a:gd name="connsiteY4" fmla="*/ 0 h 45726"/>
                    <a:gd name="connsiteX0" fmla="*/ 0 w 542633"/>
                    <a:gd name="connsiteY0" fmla="*/ 0 h 45726"/>
                    <a:gd name="connsiteX1" fmla="*/ 500310 w 542633"/>
                    <a:gd name="connsiteY1" fmla="*/ 0 h 45726"/>
                    <a:gd name="connsiteX2" fmla="*/ 542633 w 542633"/>
                    <a:gd name="connsiteY2" fmla="*/ 41027 h 45726"/>
                    <a:gd name="connsiteX3" fmla="*/ 31086 w 542633"/>
                    <a:gd name="connsiteY3" fmla="*/ 45726 h 45726"/>
                    <a:gd name="connsiteX4" fmla="*/ 0 w 542633"/>
                    <a:gd name="connsiteY4" fmla="*/ 0 h 45726"/>
                    <a:gd name="connsiteX0" fmla="*/ 0 w 556741"/>
                    <a:gd name="connsiteY0" fmla="*/ 4698 h 45726"/>
                    <a:gd name="connsiteX1" fmla="*/ 514418 w 556741"/>
                    <a:gd name="connsiteY1" fmla="*/ 0 h 45726"/>
                    <a:gd name="connsiteX2" fmla="*/ 556741 w 556741"/>
                    <a:gd name="connsiteY2" fmla="*/ 41027 h 45726"/>
                    <a:gd name="connsiteX3" fmla="*/ 45194 w 556741"/>
                    <a:gd name="connsiteY3" fmla="*/ 45726 h 45726"/>
                    <a:gd name="connsiteX4" fmla="*/ 0 w 556741"/>
                    <a:gd name="connsiteY4" fmla="*/ 4698 h 45726"/>
                    <a:gd name="connsiteX0" fmla="*/ 0 w 544979"/>
                    <a:gd name="connsiteY0" fmla="*/ 0 h 51872"/>
                    <a:gd name="connsiteX1" fmla="*/ 502656 w 544979"/>
                    <a:gd name="connsiteY1" fmla="*/ 6146 h 51872"/>
                    <a:gd name="connsiteX2" fmla="*/ 544979 w 544979"/>
                    <a:gd name="connsiteY2" fmla="*/ 47173 h 51872"/>
                    <a:gd name="connsiteX3" fmla="*/ 33432 w 544979"/>
                    <a:gd name="connsiteY3" fmla="*/ 51872 h 51872"/>
                    <a:gd name="connsiteX4" fmla="*/ 0 w 544979"/>
                    <a:gd name="connsiteY4" fmla="*/ 0 h 51872"/>
                    <a:gd name="connsiteX0" fmla="*/ 0 w 544979"/>
                    <a:gd name="connsiteY0" fmla="*/ 0 h 47173"/>
                    <a:gd name="connsiteX1" fmla="*/ 502656 w 544979"/>
                    <a:gd name="connsiteY1" fmla="*/ 6146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0 h 47173"/>
                    <a:gd name="connsiteX1" fmla="*/ 523939 w 544979"/>
                    <a:gd name="connsiteY1" fmla="*/ 11142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5985 h 53158"/>
                    <a:gd name="connsiteX1" fmla="*/ 518596 w 544979"/>
                    <a:gd name="connsiteY1" fmla="*/ 0 h 53158"/>
                    <a:gd name="connsiteX2" fmla="*/ 544979 w 544979"/>
                    <a:gd name="connsiteY2" fmla="*/ 53158 h 53158"/>
                    <a:gd name="connsiteX3" fmla="*/ 17073 w 544979"/>
                    <a:gd name="connsiteY3" fmla="*/ 42680 h 53158"/>
                    <a:gd name="connsiteX4" fmla="*/ 0 w 544979"/>
                    <a:gd name="connsiteY4" fmla="*/ 5985 h 53158"/>
                    <a:gd name="connsiteX0" fmla="*/ 0 w 535459"/>
                    <a:gd name="connsiteY0" fmla="*/ 5985 h 42680"/>
                    <a:gd name="connsiteX1" fmla="*/ 518596 w 535459"/>
                    <a:gd name="connsiteY1" fmla="*/ 0 h 42680"/>
                    <a:gd name="connsiteX2" fmla="*/ 535459 w 535459"/>
                    <a:gd name="connsiteY2" fmla="*/ 37319 h 42680"/>
                    <a:gd name="connsiteX3" fmla="*/ 17073 w 535459"/>
                    <a:gd name="connsiteY3" fmla="*/ 42680 h 42680"/>
                    <a:gd name="connsiteX4" fmla="*/ 0 w 535459"/>
                    <a:gd name="connsiteY4" fmla="*/ 5985 h 42680"/>
                    <a:gd name="connsiteX0" fmla="*/ 0 w 535459"/>
                    <a:gd name="connsiteY0" fmla="*/ 0 h 36695"/>
                    <a:gd name="connsiteX1" fmla="*/ 504173 w 535459"/>
                    <a:gd name="connsiteY1" fmla="*/ 4234 h 36695"/>
                    <a:gd name="connsiteX2" fmla="*/ 535459 w 535459"/>
                    <a:gd name="connsiteY2" fmla="*/ 31334 h 36695"/>
                    <a:gd name="connsiteX3" fmla="*/ 17073 w 535459"/>
                    <a:gd name="connsiteY3" fmla="*/ 36695 h 36695"/>
                    <a:gd name="connsiteX4" fmla="*/ 0 w 535459"/>
                    <a:gd name="connsiteY4" fmla="*/ 0 h 36695"/>
                    <a:gd name="connsiteX0" fmla="*/ 0 w 523324"/>
                    <a:gd name="connsiteY0" fmla="*/ 0 h 46625"/>
                    <a:gd name="connsiteX1" fmla="*/ 504173 w 523324"/>
                    <a:gd name="connsiteY1" fmla="*/ 4234 h 46625"/>
                    <a:gd name="connsiteX2" fmla="*/ 523324 w 523324"/>
                    <a:gd name="connsiteY2" fmla="*/ 46625 h 46625"/>
                    <a:gd name="connsiteX3" fmla="*/ 17073 w 523324"/>
                    <a:gd name="connsiteY3" fmla="*/ 36695 h 46625"/>
                    <a:gd name="connsiteX4" fmla="*/ 0 w 523324"/>
                    <a:gd name="connsiteY4" fmla="*/ 0 h 4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324" h="46625">
                      <a:moveTo>
                        <a:pt x="0" y="0"/>
                      </a:moveTo>
                      <a:lnTo>
                        <a:pt x="504173" y="4234"/>
                      </a:lnTo>
                      <a:lnTo>
                        <a:pt x="523324" y="46625"/>
                      </a:lnTo>
                      <a:lnTo>
                        <a:pt x="17073" y="366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2">
                  <a:extLst>
                    <a:ext uri="{FF2B5EF4-FFF2-40B4-BE49-F238E27FC236}">
                      <a16:creationId xmlns:a16="http://schemas.microsoft.com/office/drawing/2014/main" id="{9E53DDF9-0434-EA55-274E-CB2EBEA402F4}"/>
                    </a:ext>
                  </a:extLst>
                </p:cNvPr>
                <p:cNvSpPr/>
                <p:nvPr/>
              </p:nvSpPr>
              <p:spPr>
                <a:xfrm rot="8579620" flipV="1">
                  <a:off x="7191486" y="4947024"/>
                  <a:ext cx="605832" cy="66778"/>
                </a:xfrm>
                <a:custGeom>
                  <a:avLst/>
                  <a:gdLst>
                    <a:gd name="connsiteX0" fmla="*/ 0 w 500310"/>
                    <a:gd name="connsiteY0" fmla="*/ 0 h 45719"/>
                    <a:gd name="connsiteX1" fmla="*/ 500310 w 500310"/>
                    <a:gd name="connsiteY1" fmla="*/ 0 h 45719"/>
                    <a:gd name="connsiteX2" fmla="*/ 500310 w 500310"/>
                    <a:gd name="connsiteY2" fmla="*/ 45719 h 45719"/>
                    <a:gd name="connsiteX3" fmla="*/ 0 w 500310"/>
                    <a:gd name="connsiteY3" fmla="*/ 45719 h 45719"/>
                    <a:gd name="connsiteX4" fmla="*/ 0 w 500310"/>
                    <a:gd name="connsiteY4" fmla="*/ 0 h 45719"/>
                    <a:gd name="connsiteX0" fmla="*/ 0 w 500310"/>
                    <a:gd name="connsiteY0" fmla="*/ 0 h 45726"/>
                    <a:gd name="connsiteX1" fmla="*/ 500310 w 500310"/>
                    <a:gd name="connsiteY1" fmla="*/ 0 h 45726"/>
                    <a:gd name="connsiteX2" fmla="*/ 500310 w 500310"/>
                    <a:gd name="connsiteY2" fmla="*/ 45719 h 45726"/>
                    <a:gd name="connsiteX3" fmla="*/ 31086 w 500310"/>
                    <a:gd name="connsiteY3" fmla="*/ 45726 h 45726"/>
                    <a:gd name="connsiteX4" fmla="*/ 0 w 500310"/>
                    <a:gd name="connsiteY4" fmla="*/ 0 h 45726"/>
                    <a:gd name="connsiteX0" fmla="*/ 0 w 542633"/>
                    <a:gd name="connsiteY0" fmla="*/ 0 h 45726"/>
                    <a:gd name="connsiteX1" fmla="*/ 500310 w 542633"/>
                    <a:gd name="connsiteY1" fmla="*/ 0 h 45726"/>
                    <a:gd name="connsiteX2" fmla="*/ 542633 w 542633"/>
                    <a:gd name="connsiteY2" fmla="*/ 41027 h 45726"/>
                    <a:gd name="connsiteX3" fmla="*/ 31086 w 542633"/>
                    <a:gd name="connsiteY3" fmla="*/ 45726 h 45726"/>
                    <a:gd name="connsiteX4" fmla="*/ 0 w 542633"/>
                    <a:gd name="connsiteY4" fmla="*/ 0 h 45726"/>
                    <a:gd name="connsiteX0" fmla="*/ 0 w 556741"/>
                    <a:gd name="connsiteY0" fmla="*/ 4698 h 45726"/>
                    <a:gd name="connsiteX1" fmla="*/ 514418 w 556741"/>
                    <a:gd name="connsiteY1" fmla="*/ 0 h 45726"/>
                    <a:gd name="connsiteX2" fmla="*/ 556741 w 556741"/>
                    <a:gd name="connsiteY2" fmla="*/ 41027 h 45726"/>
                    <a:gd name="connsiteX3" fmla="*/ 45194 w 556741"/>
                    <a:gd name="connsiteY3" fmla="*/ 45726 h 45726"/>
                    <a:gd name="connsiteX4" fmla="*/ 0 w 556741"/>
                    <a:gd name="connsiteY4" fmla="*/ 4698 h 45726"/>
                    <a:gd name="connsiteX0" fmla="*/ 0 w 544979"/>
                    <a:gd name="connsiteY0" fmla="*/ 0 h 51872"/>
                    <a:gd name="connsiteX1" fmla="*/ 502656 w 544979"/>
                    <a:gd name="connsiteY1" fmla="*/ 6146 h 51872"/>
                    <a:gd name="connsiteX2" fmla="*/ 544979 w 544979"/>
                    <a:gd name="connsiteY2" fmla="*/ 47173 h 51872"/>
                    <a:gd name="connsiteX3" fmla="*/ 33432 w 544979"/>
                    <a:gd name="connsiteY3" fmla="*/ 51872 h 51872"/>
                    <a:gd name="connsiteX4" fmla="*/ 0 w 544979"/>
                    <a:gd name="connsiteY4" fmla="*/ 0 h 51872"/>
                    <a:gd name="connsiteX0" fmla="*/ 0 w 544979"/>
                    <a:gd name="connsiteY0" fmla="*/ 0 h 47173"/>
                    <a:gd name="connsiteX1" fmla="*/ 502656 w 544979"/>
                    <a:gd name="connsiteY1" fmla="*/ 6146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0 h 47173"/>
                    <a:gd name="connsiteX1" fmla="*/ 523939 w 544979"/>
                    <a:gd name="connsiteY1" fmla="*/ 11142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5985 h 53158"/>
                    <a:gd name="connsiteX1" fmla="*/ 518596 w 544979"/>
                    <a:gd name="connsiteY1" fmla="*/ 0 h 53158"/>
                    <a:gd name="connsiteX2" fmla="*/ 544979 w 544979"/>
                    <a:gd name="connsiteY2" fmla="*/ 53158 h 53158"/>
                    <a:gd name="connsiteX3" fmla="*/ 17073 w 544979"/>
                    <a:gd name="connsiteY3" fmla="*/ 42680 h 53158"/>
                    <a:gd name="connsiteX4" fmla="*/ 0 w 544979"/>
                    <a:gd name="connsiteY4" fmla="*/ 5985 h 53158"/>
                    <a:gd name="connsiteX0" fmla="*/ 0 w 535459"/>
                    <a:gd name="connsiteY0" fmla="*/ 5985 h 42680"/>
                    <a:gd name="connsiteX1" fmla="*/ 518596 w 535459"/>
                    <a:gd name="connsiteY1" fmla="*/ 0 h 42680"/>
                    <a:gd name="connsiteX2" fmla="*/ 535459 w 535459"/>
                    <a:gd name="connsiteY2" fmla="*/ 37319 h 42680"/>
                    <a:gd name="connsiteX3" fmla="*/ 17073 w 535459"/>
                    <a:gd name="connsiteY3" fmla="*/ 42680 h 42680"/>
                    <a:gd name="connsiteX4" fmla="*/ 0 w 535459"/>
                    <a:gd name="connsiteY4" fmla="*/ 5985 h 42680"/>
                    <a:gd name="connsiteX0" fmla="*/ 0 w 535459"/>
                    <a:gd name="connsiteY0" fmla="*/ 0 h 36695"/>
                    <a:gd name="connsiteX1" fmla="*/ 504173 w 535459"/>
                    <a:gd name="connsiteY1" fmla="*/ 4234 h 36695"/>
                    <a:gd name="connsiteX2" fmla="*/ 535459 w 535459"/>
                    <a:gd name="connsiteY2" fmla="*/ 31334 h 36695"/>
                    <a:gd name="connsiteX3" fmla="*/ 17073 w 535459"/>
                    <a:gd name="connsiteY3" fmla="*/ 36695 h 36695"/>
                    <a:gd name="connsiteX4" fmla="*/ 0 w 535459"/>
                    <a:gd name="connsiteY4" fmla="*/ 0 h 36695"/>
                    <a:gd name="connsiteX0" fmla="*/ 0 w 523324"/>
                    <a:gd name="connsiteY0" fmla="*/ 0 h 46625"/>
                    <a:gd name="connsiteX1" fmla="*/ 504173 w 523324"/>
                    <a:gd name="connsiteY1" fmla="*/ 4234 h 46625"/>
                    <a:gd name="connsiteX2" fmla="*/ 523324 w 523324"/>
                    <a:gd name="connsiteY2" fmla="*/ 46625 h 46625"/>
                    <a:gd name="connsiteX3" fmla="*/ 17073 w 523324"/>
                    <a:gd name="connsiteY3" fmla="*/ 36695 h 46625"/>
                    <a:gd name="connsiteX4" fmla="*/ 0 w 523324"/>
                    <a:gd name="connsiteY4" fmla="*/ 0 h 46625"/>
                    <a:gd name="connsiteX0" fmla="*/ 0 w 523324"/>
                    <a:gd name="connsiteY0" fmla="*/ 0 h 63236"/>
                    <a:gd name="connsiteX1" fmla="*/ 504173 w 523324"/>
                    <a:gd name="connsiteY1" fmla="*/ 4234 h 63236"/>
                    <a:gd name="connsiteX2" fmla="*/ 523324 w 523324"/>
                    <a:gd name="connsiteY2" fmla="*/ 46625 h 63236"/>
                    <a:gd name="connsiteX3" fmla="*/ 48094 w 523324"/>
                    <a:gd name="connsiteY3" fmla="*/ 63236 h 63236"/>
                    <a:gd name="connsiteX4" fmla="*/ 0 w 523324"/>
                    <a:gd name="connsiteY4" fmla="*/ 0 h 63236"/>
                    <a:gd name="connsiteX0" fmla="*/ 0 w 501998"/>
                    <a:gd name="connsiteY0" fmla="*/ 29760 h 59002"/>
                    <a:gd name="connsiteX1" fmla="*/ 482847 w 501998"/>
                    <a:gd name="connsiteY1" fmla="*/ 0 h 59002"/>
                    <a:gd name="connsiteX2" fmla="*/ 501998 w 501998"/>
                    <a:gd name="connsiteY2" fmla="*/ 42391 h 59002"/>
                    <a:gd name="connsiteX3" fmla="*/ 26768 w 501998"/>
                    <a:gd name="connsiteY3" fmla="*/ 59002 h 59002"/>
                    <a:gd name="connsiteX4" fmla="*/ 0 w 501998"/>
                    <a:gd name="connsiteY4" fmla="*/ 29760 h 59002"/>
                    <a:gd name="connsiteX0" fmla="*/ 0 w 501998"/>
                    <a:gd name="connsiteY0" fmla="*/ 25426 h 54668"/>
                    <a:gd name="connsiteX1" fmla="*/ 482250 w 501998"/>
                    <a:gd name="connsiteY1" fmla="*/ 0 h 54668"/>
                    <a:gd name="connsiteX2" fmla="*/ 501998 w 501998"/>
                    <a:gd name="connsiteY2" fmla="*/ 38057 h 54668"/>
                    <a:gd name="connsiteX3" fmla="*/ 26768 w 501998"/>
                    <a:gd name="connsiteY3" fmla="*/ 54668 h 54668"/>
                    <a:gd name="connsiteX4" fmla="*/ 0 w 501998"/>
                    <a:gd name="connsiteY4" fmla="*/ 25426 h 54668"/>
                    <a:gd name="connsiteX0" fmla="*/ 0 w 501998"/>
                    <a:gd name="connsiteY0" fmla="*/ 17366 h 46608"/>
                    <a:gd name="connsiteX1" fmla="*/ 476806 w 501998"/>
                    <a:gd name="connsiteY1" fmla="*/ 0 h 46608"/>
                    <a:gd name="connsiteX2" fmla="*/ 501998 w 501998"/>
                    <a:gd name="connsiteY2" fmla="*/ 29997 h 46608"/>
                    <a:gd name="connsiteX3" fmla="*/ 26768 w 501998"/>
                    <a:gd name="connsiteY3" fmla="*/ 46608 h 46608"/>
                    <a:gd name="connsiteX4" fmla="*/ 0 w 501998"/>
                    <a:gd name="connsiteY4" fmla="*/ 17366 h 46608"/>
                    <a:gd name="connsiteX0" fmla="*/ 0 w 501998"/>
                    <a:gd name="connsiteY0" fmla="*/ 17366 h 55604"/>
                    <a:gd name="connsiteX1" fmla="*/ 476806 w 501998"/>
                    <a:gd name="connsiteY1" fmla="*/ 0 h 55604"/>
                    <a:gd name="connsiteX2" fmla="*/ 501998 w 501998"/>
                    <a:gd name="connsiteY2" fmla="*/ 29997 h 55604"/>
                    <a:gd name="connsiteX3" fmla="*/ 23678 w 501998"/>
                    <a:gd name="connsiteY3" fmla="*/ 55604 h 55604"/>
                    <a:gd name="connsiteX4" fmla="*/ 0 w 501998"/>
                    <a:gd name="connsiteY4" fmla="*/ 17366 h 55604"/>
                    <a:gd name="connsiteX0" fmla="*/ 0 w 510280"/>
                    <a:gd name="connsiteY0" fmla="*/ 23732 h 55604"/>
                    <a:gd name="connsiteX1" fmla="*/ 485088 w 510280"/>
                    <a:gd name="connsiteY1" fmla="*/ 0 h 55604"/>
                    <a:gd name="connsiteX2" fmla="*/ 510280 w 510280"/>
                    <a:gd name="connsiteY2" fmla="*/ 29997 h 55604"/>
                    <a:gd name="connsiteX3" fmla="*/ 31960 w 510280"/>
                    <a:gd name="connsiteY3" fmla="*/ 55604 h 55604"/>
                    <a:gd name="connsiteX4" fmla="*/ 0 w 510280"/>
                    <a:gd name="connsiteY4" fmla="*/ 23732 h 55604"/>
                    <a:gd name="connsiteX0" fmla="*/ 0 w 498367"/>
                    <a:gd name="connsiteY0" fmla="*/ 17887 h 55604"/>
                    <a:gd name="connsiteX1" fmla="*/ 473175 w 498367"/>
                    <a:gd name="connsiteY1" fmla="*/ 0 h 55604"/>
                    <a:gd name="connsiteX2" fmla="*/ 498367 w 498367"/>
                    <a:gd name="connsiteY2" fmla="*/ 29997 h 55604"/>
                    <a:gd name="connsiteX3" fmla="*/ 20047 w 498367"/>
                    <a:gd name="connsiteY3" fmla="*/ 55604 h 55604"/>
                    <a:gd name="connsiteX4" fmla="*/ 0 w 498367"/>
                    <a:gd name="connsiteY4" fmla="*/ 17887 h 55604"/>
                    <a:gd name="connsiteX0" fmla="*/ 0 w 508178"/>
                    <a:gd name="connsiteY0" fmla="*/ 35360 h 55604"/>
                    <a:gd name="connsiteX1" fmla="*/ 482986 w 508178"/>
                    <a:gd name="connsiteY1" fmla="*/ 0 h 55604"/>
                    <a:gd name="connsiteX2" fmla="*/ 508178 w 508178"/>
                    <a:gd name="connsiteY2" fmla="*/ 29997 h 55604"/>
                    <a:gd name="connsiteX3" fmla="*/ 29858 w 508178"/>
                    <a:gd name="connsiteY3" fmla="*/ 55604 h 55604"/>
                    <a:gd name="connsiteX4" fmla="*/ 0 w 508178"/>
                    <a:gd name="connsiteY4" fmla="*/ 35360 h 55604"/>
                    <a:gd name="connsiteX0" fmla="*/ 0 w 494705"/>
                    <a:gd name="connsiteY0" fmla="*/ 31627 h 55604"/>
                    <a:gd name="connsiteX1" fmla="*/ 469513 w 494705"/>
                    <a:gd name="connsiteY1" fmla="*/ 0 h 55604"/>
                    <a:gd name="connsiteX2" fmla="*/ 494705 w 494705"/>
                    <a:gd name="connsiteY2" fmla="*/ 29997 h 55604"/>
                    <a:gd name="connsiteX3" fmla="*/ 16385 w 494705"/>
                    <a:gd name="connsiteY3" fmla="*/ 55604 h 55604"/>
                    <a:gd name="connsiteX4" fmla="*/ 0 w 494705"/>
                    <a:gd name="connsiteY4" fmla="*/ 31627 h 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4705" h="55604">
                      <a:moveTo>
                        <a:pt x="0" y="31627"/>
                      </a:moveTo>
                      <a:lnTo>
                        <a:pt x="469513" y="0"/>
                      </a:lnTo>
                      <a:lnTo>
                        <a:pt x="494705" y="29997"/>
                      </a:lnTo>
                      <a:lnTo>
                        <a:pt x="16385" y="55604"/>
                      </a:lnTo>
                      <a:lnTo>
                        <a:pt x="0" y="3162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円柱 98">
                  <a:extLst>
                    <a:ext uri="{FF2B5EF4-FFF2-40B4-BE49-F238E27FC236}">
                      <a16:creationId xmlns:a16="http://schemas.microsoft.com/office/drawing/2014/main" id="{C4DF3986-11F6-B802-F377-7F72786E68A7}"/>
                    </a:ext>
                  </a:extLst>
                </p:cNvPr>
                <p:cNvSpPr/>
                <p:nvPr/>
              </p:nvSpPr>
              <p:spPr>
                <a:xfrm>
                  <a:off x="7198026" y="5010452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テキスト ボックス 99">
                  <a:extLst>
                    <a:ext uri="{FF2B5EF4-FFF2-40B4-BE49-F238E27FC236}">
                      <a16:creationId xmlns:a16="http://schemas.microsoft.com/office/drawing/2014/main" id="{83CDC837-B705-34FB-5111-78605FEBA440}"/>
                    </a:ext>
                  </a:extLst>
                </p:cNvPr>
                <p:cNvSpPr txBox="1"/>
                <p:nvPr/>
              </p:nvSpPr>
              <p:spPr>
                <a:xfrm>
                  <a:off x="6099339" y="4912419"/>
                  <a:ext cx="8445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b="1" dirty="0">
                      <a:latin typeface="UD デジタル 教科書体 NP-B" panose="02020700000000000000" pitchFamily="18" charset="-128"/>
                      <a:ea typeface="UD デジタル 教科書体 NP-B" panose="02020700000000000000" pitchFamily="18" charset="-128"/>
                    </a:rPr>
                    <a:t>1</a:t>
                  </a:r>
                  <a:r>
                    <a:rPr lang="ja-JP" altLang="en-US" sz="2400" b="1">
                      <a:latin typeface="UD デジタル 教科書体 NP-B" panose="02020700000000000000" pitchFamily="18" charset="-128"/>
                      <a:ea typeface="UD デジタル 教科書体 NP-B" panose="02020700000000000000" pitchFamily="18" charset="-128"/>
                    </a:rPr>
                    <a:t>階</a:t>
                  </a:r>
                  <a:endParaRPr lang="en-US" altLang="ja-JP" sz="2400" b="1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endParaRPr>
                </a:p>
              </p:txBody>
            </p:sp>
          </p:grpSp>
          <p:pic>
            <p:nvPicPr>
              <p:cNvPr id="127" name="図 126">
                <a:extLst>
                  <a:ext uri="{FF2B5EF4-FFF2-40B4-BE49-F238E27FC236}">
                    <a16:creationId xmlns:a16="http://schemas.microsoft.com/office/drawing/2014/main" id="{56882ABA-8C5D-5F53-5282-04E980C82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94957" y="4945852"/>
                <a:ext cx="174105" cy="200221"/>
              </a:xfrm>
              <a:prstGeom prst="rect">
                <a:avLst/>
              </a:prstGeom>
            </p:spPr>
          </p:pic>
        </p:grpSp>
        <p:sp>
          <p:nvSpPr>
            <p:cNvPr id="131" name="円/楕円 130">
              <a:extLst>
                <a:ext uri="{FF2B5EF4-FFF2-40B4-BE49-F238E27FC236}">
                  <a16:creationId xmlns:a16="http://schemas.microsoft.com/office/drawing/2014/main" id="{145BDB6F-D4B1-B8FE-D774-3F4D46F36608}"/>
                </a:ext>
              </a:extLst>
            </p:cNvPr>
            <p:cNvSpPr/>
            <p:nvPr/>
          </p:nvSpPr>
          <p:spPr>
            <a:xfrm flipH="1">
              <a:off x="9360110" y="5115876"/>
              <a:ext cx="45719" cy="2308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7" name="円/楕円 136">
            <a:extLst>
              <a:ext uri="{FF2B5EF4-FFF2-40B4-BE49-F238E27FC236}">
                <a16:creationId xmlns:a16="http://schemas.microsoft.com/office/drawing/2014/main" id="{91A90129-EABD-A83C-455A-E00DA40A3CFD}"/>
              </a:ext>
            </a:extLst>
          </p:cNvPr>
          <p:cNvSpPr/>
          <p:nvPr/>
        </p:nvSpPr>
        <p:spPr>
          <a:xfrm>
            <a:off x="9201591" y="1601653"/>
            <a:ext cx="204238" cy="1972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138E04BC-8DEB-D8CD-3694-6872B3B95B89}"/>
              </a:ext>
            </a:extLst>
          </p:cNvPr>
          <p:cNvCxnSpPr/>
          <p:nvPr/>
        </p:nvCxnSpPr>
        <p:spPr>
          <a:xfrm flipH="1">
            <a:off x="7144962" y="6009537"/>
            <a:ext cx="555121" cy="379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EAD08EF0-5926-E933-08AA-0A491F8A506D}"/>
              </a:ext>
            </a:extLst>
          </p:cNvPr>
          <p:cNvSpPr txBox="1"/>
          <p:nvPr/>
        </p:nvSpPr>
        <p:spPr>
          <a:xfrm>
            <a:off x="6486354" y="6380615"/>
            <a:ext cx="1390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養生シート</a:t>
            </a:r>
            <a:endParaRPr lang="en-US" altLang="ja-JP" sz="1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57" name="直線コネクタ 156">
            <a:extLst>
              <a:ext uri="{FF2B5EF4-FFF2-40B4-BE49-F238E27FC236}">
                <a16:creationId xmlns:a16="http://schemas.microsoft.com/office/drawing/2014/main" id="{A4E95E43-E25A-E923-4919-C63B94B46AA4}"/>
              </a:ext>
            </a:extLst>
          </p:cNvPr>
          <p:cNvCxnSpPr>
            <a:cxnSpLocks/>
            <a:stCxn id="105" idx="6"/>
          </p:cNvCxnSpPr>
          <p:nvPr/>
        </p:nvCxnSpPr>
        <p:spPr>
          <a:xfrm flipV="1">
            <a:off x="7573590" y="448747"/>
            <a:ext cx="319284" cy="397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直線コネクタ 158">
            <a:extLst>
              <a:ext uri="{FF2B5EF4-FFF2-40B4-BE49-F238E27FC236}">
                <a16:creationId xmlns:a16="http://schemas.microsoft.com/office/drawing/2014/main" id="{269DA621-28CC-EE84-5EF0-D25D4D827D8F}"/>
              </a:ext>
            </a:extLst>
          </p:cNvPr>
          <p:cNvCxnSpPr>
            <a:cxnSpLocks/>
            <a:stCxn id="106" idx="1"/>
          </p:cNvCxnSpPr>
          <p:nvPr/>
        </p:nvCxnSpPr>
        <p:spPr>
          <a:xfrm flipV="1">
            <a:off x="7414447" y="448747"/>
            <a:ext cx="479707" cy="5072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1BFCAB23-35CF-6F51-9905-2E268C6256DE}"/>
              </a:ext>
            </a:extLst>
          </p:cNvPr>
          <p:cNvSpPr txBox="1"/>
          <p:nvPr/>
        </p:nvSpPr>
        <p:spPr>
          <a:xfrm>
            <a:off x="7378520" y="150999"/>
            <a:ext cx="5073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紐は柵と手すりの</a:t>
            </a:r>
            <a:r>
              <a:rPr lang="en-US" altLang="ja-JP" sz="1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lang="ja-JP" altLang="en-US" sz="1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点で結んで固定。</a:t>
            </a:r>
            <a:endParaRPr lang="en-US" altLang="ja-JP" sz="1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3" name="コンテンツ プレースホルダー 2">
            <a:extLst>
              <a:ext uri="{FF2B5EF4-FFF2-40B4-BE49-F238E27FC236}">
                <a16:creationId xmlns:a16="http://schemas.microsoft.com/office/drawing/2014/main" id="{54BDD6C7-0873-BE0B-E3AD-D706A178513B}"/>
              </a:ext>
            </a:extLst>
          </p:cNvPr>
          <p:cNvSpPr txBox="1">
            <a:spLocks/>
          </p:cNvSpPr>
          <p:nvPr/>
        </p:nvSpPr>
        <p:spPr>
          <a:xfrm>
            <a:off x="327198" y="5615241"/>
            <a:ext cx="5730349" cy="791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</a:t>
            </a:r>
            <a:r>
              <a:rPr lang="ja-JP" altLang="en-US" sz="16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設営の際、</a:t>
            </a:r>
            <a:r>
              <a:rPr lang="en-US" altLang="ja-JP" sz="1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</a:t>
            </a:r>
            <a:r>
              <a:rPr lang="ja-JP" altLang="en-US" sz="16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階の養生シートを敷いた作業範囲内には絶対に入らない。</a:t>
            </a:r>
            <a:endParaRPr lang="en-US" altLang="ja-JP" sz="16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</a:t>
            </a:r>
            <a:r>
              <a:rPr lang="ja-JP" altLang="en-US" sz="16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紐を取り扱う際は必ず軍手を着用。</a:t>
            </a:r>
            <a:endParaRPr lang="en-US" altLang="ja-JP" sz="16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4" name="円柱 173">
            <a:extLst>
              <a:ext uri="{FF2B5EF4-FFF2-40B4-BE49-F238E27FC236}">
                <a16:creationId xmlns:a16="http://schemas.microsoft.com/office/drawing/2014/main" id="{4B7B07E4-D6D9-2CFD-E8BA-6CBBBDBB1DDC}"/>
              </a:ext>
            </a:extLst>
          </p:cNvPr>
          <p:cNvSpPr/>
          <p:nvPr/>
        </p:nvSpPr>
        <p:spPr>
          <a:xfrm>
            <a:off x="11680161" y="1149467"/>
            <a:ext cx="89126" cy="370034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円/楕円 174">
            <a:extLst>
              <a:ext uri="{FF2B5EF4-FFF2-40B4-BE49-F238E27FC236}">
                <a16:creationId xmlns:a16="http://schemas.microsoft.com/office/drawing/2014/main" id="{27C76020-717A-D519-60E9-C27EDD7BC8F9}"/>
              </a:ext>
            </a:extLst>
          </p:cNvPr>
          <p:cNvSpPr/>
          <p:nvPr/>
        </p:nvSpPr>
        <p:spPr>
          <a:xfrm>
            <a:off x="11620552" y="967332"/>
            <a:ext cx="212253" cy="21775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四角形吹き出し 175">
            <a:extLst>
              <a:ext uri="{FF2B5EF4-FFF2-40B4-BE49-F238E27FC236}">
                <a16:creationId xmlns:a16="http://schemas.microsoft.com/office/drawing/2014/main" id="{D9D4F9C9-F215-22E1-CD9C-0575CE66944F}"/>
              </a:ext>
            </a:extLst>
          </p:cNvPr>
          <p:cNvSpPr/>
          <p:nvPr/>
        </p:nvSpPr>
        <p:spPr>
          <a:xfrm>
            <a:off x="9408512" y="658042"/>
            <a:ext cx="1395511" cy="393668"/>
          </a:xfrm>
          <a:prstGeom prst="wedgeRectCallout">
            <a:avLst>
              <a:gd name="adj1" fmla="val -48847"/>
              <a:gd name="adj2" fmla="val -826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92D4A3EE-FB8B-7B14-5AE3-FC3D3BE366D9}"/>
              </a:ext>
            </a:extLst>
          </p:cNvPr>
          <p:cNvSpPr txBox="1"/>
          <p:nvPr/>
        </p:nvSpPr>
        <p:spPr>
          <a:xfrm>
            <a:off x="9332481" y="657528"/>
            <a:ext cx="167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滑車が真ん中の位置になっているか確認</a:t>
            </a:r>
            <a:endParaRPr lang="en-US" altLang="ja-JP" sz="1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CDA1672-EFAD-3975-44F1-2062618A04D0}"/>
              </a:ext>
            </a:extLst>
          </p:cNvPr>
          <p:cNvCxnSpPr/>
          <p:nvPr/>
        </p:nvCxnSpPr>
        <p:spPr>
          <a:xfrm>
            <a:off x="8668512" y="1756001"/>
            <a:ext cx="110997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002A6E-B9F5-AA66-C6AA-426EEDDB0345}"/>
              </a:ext>
            </a:extLst>
          </p:cNvPr>
          <p:cNvSpPr/>
          <p:nvPr/>
        </p:nvSpPr>
        <p:spPr>
          <a:xfrm flipH="1">
            <a:off x="9353260" y="4656189"/>
            <a:ext cx="45719" cy="136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5D89352-DDD6-581F-2C52-D70E7F4C46F7}"/>
              </a:ext>
            </a:extLst>
          </p:cNvPr>
          <p:cNvCxnSpPr/>
          <p:nvPr/>
        </p:nvCxnSpPr>
        <p:spPr>
          <a:xfrm flipV="1">
            <a:off x="9350942" y="4592200"/>
            <a:ext cx="0" cy="24915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DCD020B-FFC6-49A1-A2CF-CCA3BE6C8345}"/>
              </a:ext>
            </a:extLst>
          </p:cNvPr>
          <p:cNvCxnSpPr/>
          <p:nvPr/>
        </p:nvCxnSpPr>
        <p:spPr>
          <a:xfrm flipV="1">
            <a:off x="9396476" y="4607810"/>
            <a:ext cx="0" cy="24915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30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59D34D-0815-03C4-4927-ABB8577989FD}"/>
              </a:ext>
            </a:extLst>
          </p:cNvPr>
          <p:cNvSpPr/>
          <p:nvPr/>
        </p:nvSpPr>
        <p:spPr>
          <a:xfrm>
            <a:off x="1631200" y="1308100"/>
            <a:ext cx="911892" cy="465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5E3E441-A23D-11B9-B2FB-2C3EFCFD0166}"/>
              </a:ext>
            </a:extLst>
          </p:cNvPr>
          <p:cNvSpPr/>
          <p:nvPr/>
        </p:nvSpPr>
        <p:spPr>
          <a:xfrm>
            <a:off x="1610093" y="3509439"/>
            <a:ext cx="911056" cy="477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C1BE8EC5-156E-74B9-3D98-FAD00648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0524" y="6098938"/>
            <a:ext cx="2812906" cy="700688"/>
          </a:xfrm>
        </p:spPr>
        <p:txBody>
          <a:bodyPr/>
          <a:lstStyle/>
          <a:p>
            <a:fld id="{D322FCD7-4286-B147-A348-31E2CFC2C70F}" type="slidenum">
              <a:rPr lang="ja-JP" altLang="en-US" sz="16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</a:t>
            </a:fld>
            <a:endParaRPr lang="ja-JP" altLang="en-US" sz="16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8AA8CF9C-DB16-20F2-7C66-E1FE834FF876}"/>
              </a:ext>
            </a:extLst>
          </p:cNvPr>
          <p:cNvSpPr txBox="1">
            <a:spLocks/>
          </p:cNvSpPr>
          <p:nvPr/>
        </p:nvSpPr>
        <p:spPr>
          <a:xfrm>
            <a:off x="609929" y="-46796"/>
            <a:ext cx="78575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運用手順</a:t>
            </a:r>
            <a:endParaRPr lang="ja-JP" altLang="en-US" sz="3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2D6CD2C-6BE1-0888-0458-93431AA46472}"/>
              </a:ext>
            </a:extLst>
          </p:cNvPr>
          <p:cNvCxnSpPr>
            <a:cxnSpLocks/>
          </p:cNvCxnSpPr>
          <p:nvPr/>
        </p:nvCxnSpPr>
        <p:spPr>
          <a:xfrm flipV="1">
            <a:off x="638956" y="881444"/>
            <a:ext cx="2104244" cy="7685"/>
          </a:xfrm>
          <a:prstGeom prst="line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D5F092F-373D-A25D-EF31-22E2D437198A}"/>
              </a:ext>
            </a:extLst>
          </p:cNvPr>
          <p:cNvSpPr txBox="1">
            <a:spLocks/>
          </p:cNvSpPr>
          <p:nvPr/>
        </p:nvSpPr>
        <p:spPr>
          <a:xfrm>
            <a:off x="300097" y="1104204"/>
            <a:ext cx="5595086" cy="4000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ja-JP" altLang="en-US" sz="1800">
                <a:latin typeface="UD デジタル 教科書体 NP-B"/>
                <a:ea typeface="UD デジタル 教科書体 NP-B"/>
              </a:rPr>
              <a:t>①</a:t>
            </a:r>
            <a:r>
              <a:rPr lang="en-US" altLang="ja-JP" sz="1800" dirty="0">
                <a:latin typeface="UD デジタル 教科書体 NP-B"/>
                <a:ea typeface="UD デジタル 教科書体 NP-B"/>
              </a:rPr>
              <a:t> </a:t>
            </a:r>
            <a:r>
              <a:rPr lang="ja-JP" altLang="en-US" sz="1800">
                <a:latin typeface="UD デジタル 教科書体 NP-B"/>
                <a:ea typeface="UD デジタル 教科書体 NP-B"/>
              </a:rPr>
              <a:t>ダンボールの重さを計る。(5kg以下が目安)</a:t>
            </a:r>
            <a:endParaRPr lang="en-US" altLang="ja-JP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 1</a:t>
            </a:r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階にて、青いロープとバネをカラビナでつけ、青いロープをダンボールの短辺と長辺にまわす。</a:t>
            </a:r>
            <a:endParaRPr lang="en-US" altLang="ja-JP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 </a:t>
            </a:r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ダンボールが浮いている状態でロープを</a:t>
            </a:r>
            <a:r>
              <a:rPr lang="en-US" altLang="ja-JP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階にしばる。このとき、</a:t>
            </a:r>
            <a:r>
              <a:rPr lang="en-US" altLang="ja-JP" sz="1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</a:t>
            </a:r>
            <a:r>
              <a:rPr lang="ja-JP" altLang="en-US" sz="1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階で縛った時のダンボールの位置は、そこから落とした時に床に当たらない位置である。何回か落としてみて調整をする。</a:t>
            </a:r>
            <a:endParaRPr lang="en-US" altLang="ja-JP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800" dirty="0">
                <a:latin typeface="UD デジタル 教科書体 NP-B"/>
                <a:ea typeface="UD デジタル 教科書体 NP-B"/>
              </a:rPr>
              <a:t>④ 2</a:t>
            </a:r>
            <a:r>
              <a:rPr lang="ja-JP" altLang="en-US" sz="1800">
                <a:latin typeface="UD デジタル 教科書体 NP-B"/>
                <a:ea typeface="UD デジタル 教科書体 NP-B"/>
              </a:rPr>
              <a:t>階から紐を引っ張り、</a:t>
            </a:r>
            <a:r>
              <a:rPr lang="en-US" altLang="ja-JP" sz="1800" dirty="0">
                <a:latin typeface="UD デジタル 教科書体 NP-B"/>
                <a:ea typeface="UD デジタル 教科書体 NP-B"/>
              </a:rPr>
              <a:t>7</a:t>
            </a:r>
            <a:r>
              <a:rPr lang="ja-JP" altLang="en-US" sz="1800">
                <a:latin typeface="UD デジタル 教科書体 NP-B"/>
                <a:ea typeface="UD デジタル 教科書体 NP-B"/>
              </a:rPr>
              <a:t>階に待機している人と意思疎通をして、適切な位置まで持ち上げる。</a:t>
            </a:r>
            <a:endParaRPr lang="en-US" altLang="ja-JP" sz="1800" dirty="0">
              <a:latin typeface="UD デジタル 教科書体 NP-B"/>
              <a:ea typeface="UD デジタル 教科書体 NP-B"/>
            </a:endParaRPr>
          </a:p>
          <a:p>
            <a:pPr marL="0" indent="0">
              <a:buNone/>
            </a:pPr>
            <a:endParaRPr lang="en-US" altLang="ja-JP" sz="1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AFF48ACD-2913-4E48-8CEF-01521D8E93D0}"/>
              </a:ext>
            </a:extLst>
          </p:cNvPr>
          <p:cNvGrpSpPr/>
          <p:nvPr/>
        </p:nvGrpSpPr>
        <p:grpSpPr>
          <a:xfrm>
            <a:off x="6477429" y="251840"/>
            <a:ext cx="5176403" cy="1547455"/>
            <a:chOff x="6477429" y="251840"/>
            <a:chExt cx="5176403" cy="1547455"/>
          </a:xfrm>
        </p:grpSpPr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A411793E-62DD-CB8D-F54D-C5D223C415D7}"/>
                </a:ext>
              </a:extLst>
            </p:cNvPr>
            <p:cNvSpPr/>
            <p:nvPr/>
          </p:nvSpPr>
          <p:spPr>
            <a:xfrm rot="2277540" flipH="1">
              <a:off x="7456402" y="845232"/>
              <a:ext cx="45719" cy="160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2" name="グループ化 71">
              <a:extLst>
                <a:ext uri="{FF2B5EF4-FFF2-40B4-BE49-F238E27FC236}">
                  <a16:creationId xmlns:a16="http://schemas.microsoft.com/office/drawing/2014/main" id="{B4538BEB-2B8C-69D3-EBD7-0746B5393104}"/>
                </a:ext>
              </a:extLst>
            </p:cNvPr>
            <p:cNvGrpSpPr/>
            <p:nvPr/>
          </p:nvGrpSpPr>
          <p:grpSpPr>
            <a:xfrm>
              <a:off x="6712339" y="251840"/>
              <a:ext cx="4941493" cy="1547455"/>
              <a:chOff x="6584323" y="251840"/>
              <a:chExt cx="4941493" cy="1547455"/>
            </a:xfrm>
          </p:grpSpPr>
          <p:sp>
            <p:nvSpPr>
              <p:cNvPr id="6" name="正方形/長方形 4">
                <a:extLst>
                  <a:ext uri="{FF2B5EF4-FFF2-40B4-BE49-F238E27FC236}">
                    <a16:creationId xmlns:a16="http://schemas.microsoft.com/office/drawing/2014/main" id="{BF431768-C7EF-2B17-B348-E25ACC38D8AC}"/>
                  </a:ext>
                </a:extLst>
              </p:cNvPr>
              <p:cNvSpPr/>
              <p:nvPr/>
            </p:nvSpPr>
            <p:spPr>
              <a:xfrm>
                <a:off x="7016946" y="1228403"/>
                <a:ext cx="4242398" cy="526810"/>
              </a:xfrm>
              <a:custGeom>
                <a:avLst/>
                <a:gdLst>
                  <a:gd name="connsiteX0" fmla="*/ 0 w 3793788"/>
                  <a:gd name="connsiteY0" fmla="*/ 0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0 w 3793788"/>
                  <a:gd name="connsiteY4" fmla="*/ 0 h 532775"/>
                  <a:gd name="connsiteX0" fmla="*/ 875489 w 3793788"/>
                  <a:gd name="connsiteY0" fmla="*/ 9727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875489 w 3793788"/>
                  <a:gd name="connsiteY4" fmla="*/ 9727 h 532775"/>
                  <a:gd name="connsiteX0" fmla="*/ 875489 w 4601184"/>
                  <a:gd name="connsiteY0" fmla="*/ 19455 h 542503"/>
                  <a:gd name="connsiteX1" fmla="*/ 4601184 w 4601184"/>
                  <a:gd name="connsiteY1" fmla="*/ 0 h 542503"/>
                  <a:gd name="connsiteX2" fmla="*/ 3793788 w 4601184"/>
                  <a:gd name="connsiteY2" fmla="*/ 542503 h 542503"/>
                  <a:gd name="connsiteX3" fmla="*/ 0 w 4601184"/>
                  <a:gd name="connsiteY3" fmla="*/ 542503 h 542503"/>
                  <a:gd name="connsiteX4" fmla="*/ 875489 w 4601184"/>
                  <a:gd name="connsiteY4" fmla="*/ 19455 h 54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1184" h="542503">
                    <a:moveTo>
                      <a:pt x="875489" y="19455"/>
                    </a:moveTo>
                    <a:lnTo>
                      <a:pt x="4601184" y="0"/>
                    </a:lnTo>
                    <a:lnTo>
                      <a:pt x="3793788" y="542503"/>
                    </a:lnTo>
                    <a:lnTo>
                      <a:pt x="0" y="542503"/>
                    </a:lnTo>
                    <a:lnTo>
                      <a:pt x="875489" y="19455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84753970-3023-2C61-56D2-3FA91AD5E96D}"/>
                  </a:ext>
                </a:extLst>
              </p:cNvPr>
              <p:cNvCxnSpPr/>
              <p:nvPr/>
            </p:nvCxnSpPr>
            <p:spPr>
              <a:xfrm>
                <a:off x="7829974" y="614682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1B894AF3-69BA-DDF1-5FAA-6450FBBF228B}"/>
                  </a:ext>
                </a:extLst>
              </p:cNvPr>
              <p:cNvCxnSpPr/>
              <p:nvPr/>
            </p:nvCxnSpPr>
            <p:spPr>
              <a:xfrm>
                <a:off x="10518239" y="112976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F217E52F-0739-2CB4-3461-60D82B44420B}"/>
                  </a:ext>
                </a:extLst>
              </p:cNvPr>
              <p:cNvCxnSpPr/>
              <p:nvPr/>
            </p:nvCxnSpPr>
            <p:spPr>
              <a:xfrm>
                <a:off x="10655468" y="1030121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5E340B17-8B0C-3E4B-EA8C-34FE53504D19}"/>
                  </a:ext>
                </a:extLst>
              </p:cNvPr>
              <p:cNvCxnSpPr/>
              <p:nvPr/>
            </p:nvCxnSpPr>
            <p:spPr>
              <a:xfrm>
                <a:off x="11267160" y="608607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6C68E894-B014-88C1-707C-A2F6DA9D29AC}"/>
                  </a:ext>
                </a:extLst>
              </p:cNvPr>
              <p:cNvCxnSpPr/>
              <p:nvPr/>
            </p:nvCxnSpPr>
            <p:spPr>
              <a:xfrm>
                <a:off x="10917053" y="844180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AF917693-09AF-80D6-3511-2766DE413794}"/>
                  </a:ext>
                </a:extLst>
              </p:cNvPr>
              <p:cNvCxnSpPr/>
              <p:nvPr/>
            </p:nvCxnSpPr>
            <p:spPr>
              <a:xfrm>
                <a:off x="10795914" y="940607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9DBAEB76-7E2F-13C8-86CB-4CA26F8DABB8}"/>
                  </a:ext>
                </a:extLst>
              </p:cNvPr>
              <p:cNvCxnSpPr/>
              <p:nvPr/>
            </p:nvCxnSpPr>
            <p:spPr>
              <a:xfrm>
                <a:off x="11038937" y="763741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8BFD2567-5851-C87D-0396-CF5EE8454121}"/>
                  </a:ext>
                </a:extLst>
              </p:cNvPr>
              <p:cNvCxnSpPr/>
              <p:nvPr/>
            </p:nvCxnSpPr>
            <p:spPr>
              <a:xfrm>
                <a:off x="11155421" y="681796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円柱 29">
                <a:extLst>
                  <a:ext uri="{FF2B5EF4-FFF2-40B4-BE49-F238E27FC236}">
                    <a16:creationId xmlns:a16="http://schemas.microsoft.com/office/drawing/2014/main" id="{DBC64407-F30F-3EDA-9886-118E1B266BD8}"/>
                  </a:ext>
                </a:extLst>
              </p:cNvPr>
              <p:cNvSpPr/>
              <p:nvPr/>
            </p:nvSpPr>
            <p:spPr>
              <a:xfrm rot="3457514">
                <a:off x="7278820" y="505970"/>
                <a:ext cx="45719" cy="1022827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柱 30">
                <a:extLst>
                  <a:ext uri="{FF2B5EF4-FFF2-40B4-BE49-F238E27FC236}">
                    <a16:creationId xmlns:a16="http://schemas.microsoft.com/office/drawing/2014/main" id="{D338969C-0CB4-5F21-BCBD-BED168113730}"/>
                  </a:ext>
                </a:extLst>
              </p:cNvPr>
              <p:cNvSpPr/>
              <p:nvPr/>
            </p:nvSpPr>
            <p:spPr>
              <a:xfrm rot="5400000">
                <a:off x="6921007" y="1203277"/>
                <a:ext cx="45719" cy="164196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柱 31">
                <a:extLst>
                  <a:ext uri="{FF2B5EF4-FFF2-40B4-BE49-F238E27FC236}">
                    <a16:creationId xmlns:a16="http://schemas.microsoft.com/office/drawing/2014/main" id="{FEBB7516-7EA3-7EBA-5E99-C1256CAE824D}"/>
                  </a:ext>
                </a:extLst>
              </p:cNvPr>
              <p:cNvSpPr/>
              <p:nvPr/>
            </p:nvSpPr>
            <p:spPr>
              <a:xfrm rot="5400000">
                <a:off x="7747893" y="688373"/>
                <a:ext cx="45719" cy="121854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97D2AA08-ADA0-9BB1-F82E-0A95E043D8C1}"/>
                  </a:ext>
                </a:extLst>
              </p:cNvPr>
              <p:cNvCxnSpPr>
                <a:stCxn id="5" idx="3"/>
                <a:endCxn id="6" idx="3"/>
              </p:cNvCxnSpPr>
              <p:nvPr/>
            </p:nvCxnSpPr>
            <p:spPr>
              <a:xfrm>
                <a:off x="7016946" y="112976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2C2640A0-27E1-EAF8-C33D-C0974BA59985}"/>
                  </a:ext>
                </a:extLst>
              </p:cNvPr>
              <p:cNvCxnSpPr/>
              <p:nvPr/>
            </p:nvCxnSpPr>
            <p:spPr>
              <a:xfrm>
                <a:off x="7142451" y="105356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96D79478-C48B-04D8-A433-F83C476A602A}"/>
                  </a:ext>
                </a:extLst>
              </p:cNvPr>
              <p:cNvCxnSpPr/>
              <p:nvPr/>
            </p:nvCxnSpPr>
            <p:spPr>
              <a:xfrm>
                <a:off x="7435298" y="866363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ABA625FE-DB20-78E7-8C8A-82D8D6F57113}"/>
                  </a:ext>
                </a:extLst>
              </p:cNvPr>
              <p:cNvCxnSpPr/>
              <p:nvPr/>
            </p:nvCxnSpPr>
            <p:spPr>
              <a:xfrm>
                <a:off x="7294621" y="960147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537581CE-629E-1065-380B-8C4D503D692E}"/>
                  </a:ext>
                </a:extLst>
              </p:cNvPr>
              <p:cNvCxnSpPr/>
              <p:nvPr/>
            </p:nvCxnSpPr>
            <p:spPr>
              <a:xfrm>
                <a:off x="7572067" y="775465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DE56C218-E3D8-92A1-851D-BD551D937758}"/>
                  </a:ext>
                </a:extLst>
              </p:cNvPr>
              <p:cNvCxnSpPr/>
              <p:nvPr/>
            </p:nvCxnSpPr>
            <p:spPr>
              <a:xfrm>
                <a:off x="7701021" y="701219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円柱 33">
                <a:extLst>
                  <a:ext uri="{FF2B5EF4-FFF2-40B4-BE49-F238E27FC236}">
                    <a16:creationId xmlns:a16="http://schemas.microsoft.com/office/drawing/2014/main" id="{8A2D894C-AABD-4239-740A-587D661759EF}"/>
                  </a:ext>
                </a:extLst>
              </p:cNvPr>
              <p:cNvSpPr/>
              <p:nvPr/>
            </p:nvSpPr>
            <p:spPr>
              <a:xfrm rot="5400000">
                <a:off x="10553247" y="1191877"/>
                <a:ext cx="48142" cy="119172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柱 34">
                <a:extLst>
                  <a:ext uri="{FF2B5EF4-FFF2-40B4-BE49-F238E27FC236}">
                    <a16:creationId xmlns:a16="http://schemas.microsoft.com/office/drawing/2014/main" id="{6D0559D3-BF15-7CB0-E37E-9DEB3CCA774B}"/>
                  </a:ext>
                </a:extLst>
              </p:cNvPr>
              <p:cNvSpPr/>
              <p:nvPr/>
            </p:nvSpPr>
            <p:spPr>
              <a:xfrm rot="5400000">
                <a:off x="11318868" y="599226"/>
                <a:ext cx="45719" cy="145718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柱 32">
                <a:extLst>
                  <a:ext uri="{FF2B5EF4-FFF2-40B4-BE49-F238E27FC236}">
                    <a16:creationId xmlns:a16="http://schemas.microsoft.com/office/drawing/2014/main" id="{1CBE3538-B770-A407-C34E-56098FBA04C8}"/>
                  </a:ext>
                </a:extLst>
              </p:cNvPr>
              <p:cNvSpPr/>
              <p:nvPr/>
            </p:nvSpPr>
            <p:spPr>
              <a:xfrm rot="3256688">
                <a:off x="10991543" y="450524"/>
                <a:ext cx="45719" cy="1022827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85F6DD0F-3A62-C0EC-C23B-FA821EB9ACF7}"/>
                  </a:ext>
                </a:extLst>
              </p:cNvPr>
              <p:cNvSpPr/>
              <p:nvPr/>
            </p:nvSpPr>
            <p:spPr>
              <a:xfrm rot="17425146" flipH="1">
                <a:off x="8259510" y="230819"/>
                <a:ext cx="45719" cy="18970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12B209BA-A27C-EFC9-A15C-F58EA2E3C8EE}"/>
                  </a:ext>
                </a:extLst>
              </p:cNvPr>
              <p:cNvSpPr/>
              <p:nvPr/>
            </p:nvSpPr>
            <p:spPr>
              <a:xfrm rot="4174840" flipH="1">
                <a:off x="10046600" y="221503"/>
                <a:ext cx="45719" cy="18994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48BE452E-9E52-C5FE-A009-8D0734767AEA}"/>
                  </a:ext>
                </a:extLst>
              </p:cNvPr>
              <p:cNvSpPr/>
              <p:nvPr/>
            </p:nvSpPr>
            <p:spPr>
              <a:xfrm>
                <a:off x="9147119" y="1479151"/>
                <a:ext cx="45719" cy="1306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190BBCEE-290C-68C6-7312-E1F2FDB61535}"/>
                  </a:ext>
                </a:extLst>
              </p:cNvPr>
              <p:cNvSpPr txBox="1"/>
              <p:nvPr/>
            </p:nvSpPr>
            <p:spPr>
              <a:xfrm>
                <a:off x="6584323" y="251840"/>
                <a:ext cx="8445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7</a:t>
                </a:r>
                <a:r>
                  <a:rPr lang="ja-JP" altLang="en-US" sz="2400" b="1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階</a:t>
                </a:r>
                <a:endParaRPr lang="en-US" altLang="ja-JP" sz="24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40" name="円/楕円 39">
                <a:extLst>
                  <a:ext uri="{FF2B5EF4-FFF2-40B4-BE49-F238E27FC236}">
                    <a16:creationId xmlns:a16="http://schemas.microsoft.com/office/drawing/2014/main" id="{9132F393-7A37-A187-F675-561E812B1BEA}"/>
                  </a:ext>
                </a:extLst>
              </p:cNvPr>
              <p:cNvSpPr/>
              <p:nvPr/>
            </p:nvSpPr>
            <p:spPr>
              <a:xfrm>
                <a:off x="9067547" y="1602042"/>
                <a:ext cx="204238" cy="197253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0E0AD2C9-0D80-00BE-2E06-4FF58E4DD00B}"/>
                  </a:ext>
                </a:extLst>
              </p:cNvPr>
              <p:cNvSpPr/>
              <p:nvPr/>
            </p:nvSpPr>
            <p:spPr>
              <a:xfrm>
                <a:off x="7016946" y="602958"/>
                <a:ext cx="4242398" cy="526810"/>
              </a:xfrm>
              <a:custGeom>
                <a:avLst/>
                <a:gdLst>
                  <a:gd name="connsiteX0" fmla="*/ 0 w 3793788"/>
                  <a:gd name="connsiteY0" fmla="*/ 0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0 w 3793788"/>
                  <a:gd name="connsiteY4" fmla="*/ 0 h 532775"/>
                  <a:gd name="connsiteX0" fmla="*/ 875489 w 3793788"/>
                  <a:gd name="connsiteY0" fmla="*/ 9727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875489 w 3793788"/>
                  <a:gd name="connsiteY4" fmla="*/ 9727 h 532775"/>
                  <a:gd name="connsiteX0" fmla="*/ 875489 w 4601184"/>
                  <a:gd name="connsiteY0" fmla="*/ 19455 h 542503"/>
                  <a:gd name="connsiteX1" fmla="*/ 4601184 w 4601184"/>
                  <a:gd name="connsiteY1" fmla="*/ 0 h 542503"/>
                  <a:gd name="connsiteX2" fmla="*/ 3793788 w 4601184"/>
                  <a:gd name="connsiteY2" fmla="*/ 542503 h 542503"/>
                  <a:gd name="connsiteX3" fmla="*/ 0 w 4601184"/>
                  <a:gd name="connsiteY3" fmla="*/ 542503 h 542503"/>
                  <a:gd name="connsiteX4" fmla="*/ 875489 w 4601184"/>
                  <a:gd name="connsiteY4" fmla="*/ 19455 h 54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1184" h="542503">
                    <a:moveTo>
                      <a:pt x="875489" y="19455"/>
                    </a:moveTo>
                    <a:lnTo>
                      <a:pt x="4601184" y="0"/>
                    </a:lnTo>
                    <a:lnTo>
                      <a:pt x="3793788" y="542503"/>
                    </a:lnTo>
                    <a:lnTo>
                      <a:pt x="0" y="542503"/>
                    </a:lnTo>
                    <a:lnTo>
                      <a:pt x="875489" y="19455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C21DA216-FFDF-1896-84D6-58B70314E366}"/>
                </a:ext>
              </a:extLst>
            </p:cNvPr>
            <p:cNvSpPr/>
            <p:nvPr/>
          </p:nvSpPr>
          <p:spPr>
            <a:xfrm rot="17425146" flipH="1">
              <a:off x="7438046" y="940060"/>
              <a:ext cx="45719" cy="79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円/楕円 104">
              <a:extLst>
                <a:ext uri="{FF2B5EF4-FFF2-40B4-BE49-F238E27FC236}">
                  <a16:creationId xmlns:a16="http://schemas.microsoft.com/office/drawing/2014/main" id="{06271A5A-E5F1-671C-4AA2-4945D3F6AFD1}"/>
                </a:ext>
              </a:extLst>
            </p:cNvPr>
            <p:cNvSpPr/>
            <p:nvPr/>
          </p:nvSpPr>
          <p:spPr>
            <a:xfrm>
              <a:off x="7505872" y="810859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円/楕円 105">
              <a:extLst>
                <a:ext uri="{FF2B5EF4-FFF2-40B4-BE49-F238E27FC236}">
                  <a16:creationId xmlns:a16="http://schemas.microsoft.com/office/drawing/2014/main" id="{FE58CDB2-5A2F-45C1-F1A6-A816CEC39A09}"/>
                </a:ext>
              </a:extLst>
            </p:cNvPr>
            <p:cNvSpPr/>
            <p:nvPr/>
          </p:nvSpPr>
          <p:spPr>
            <a:xfrm>
              <a:off x="7404530" y="945666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4FA65FD0-2036-AAD4-BF5B-3F2E2B48D1E9}"/>
                </a:ext>
              </a:extLst>
            </p:cNvPr>
            <p:cNvSpPr/>
            <p:nvPr/>
          </p:nvSpPr>
          <p:spPr>
            <a:xfrm rot="8217345" flipH="1">
              <a:off x="11100197" y="806209"/>
              <a:ext cx="45719" cy="137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円/楕円 107">
              <a:extLst>
                <a:ext uri="{FF2B5EF4-FFF2-40B4-BE49-F238E27FC236}">
                  <a16:creationId xmlns:a16="http://schemas.microsoft.com/office/drawing/2014/main" id="{53F56721-336A-650D-38CC-ACE4C1EDACCE}"/>
                </a:ext>
              </a:extLst>
            </p:cNvPr>
            <p:cNvSpPr/>
            <p:nvPr/>
          </p:nvSpPr>
          <p:spPr>
            <a:xfrm>
              <a:off x="11136986" y="888709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円/楕円 108">
              <a:extLst>
                <a:ext uri="{FF2B5EF4-FFF2-40B4-BE49-F238E27FC236}">
                  <a16:creationId xmlns:a16="http://schemas.microsoft.com/office/drawing/2014/main" id="{E0456991-6567-7FE0-C07A-B9ECF71EA181}"/>
                </a:ext>
              </a:extLst>
            </p:cNvPr>
            <p:cNvSpPr/>
            <p:nvPr/>
          </p:nvSpPr>
          <p:spPr>
            <a:xfrm>
              <a:off x="11045584" y="799882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柱 115">
              <a:extLst>
                <a:ext uri="{FF2B5EF4-FFF2-40B4-BE49-F238E27FC236}">
                  <a16:creationId xmlns:a16="http://schemas.microsoft.com/office/drawing/2014/main" id="{AAED81EF-B8D6-F48A-99AD-991A6CFB4455}"/>
                </a:ext>
              </a:extLst>
            </p:cNvPr>
            <p:cNvSpPr/>
            <p:nvPr/>
          </p:nvSpPr>
          <p:spPr>
            <a:xfrm>
              <a:off x="6537038" y="1324774"/>
              <a:ext cx="89126" cy="37003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114">
              <a:extLst>
                <a:ext uri="{FF2B5EF4-FFF2-40B4-BE49-F238E27FC236}">
                  <a16:creationId xmlns:a16="http://schemas.microsoft.com/office/drawing/2014/main" id="{1616E44B-D36C-AEDE-E47D-C51CEFC0349A}"/>
                </a:ext>
              </a:extLst>
            </p:cNvPr>
            <p:cNvSpPr/>
            <p:nvPr/>
          </p:nvSpPr>
          <p:spPr>
            <a:xfrm>
              <a:off x="6477429" y="1142639"/>
              <a:ext cx="212253" cy="21775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9" name="グループ化 128">
            <a:extLst>
              <a:ext uri="{FF2B5EF4-FFF2-40B4-BE49-F238E27FC236}">
                <a16:creationId xmlns:a16="http://schemas.microsoft.com/office/drawing/2014/main" id="{A5C5D24E-8B8A-90D4-2466-0F53160DE75E}"/>
              </a:ext>
            </a:extLst>
          </p:cNvPr>
          <p:cNvGrpSpPr/>
          <p:nvPr/>
        </p:nvGrpSpPr>
        <p:grpSpPr>
          <a:xfrm>
            <a:off x="6355119" y="1323800"/>
            <a:ext cx="5200039" cy="3638511"/>
            <a:chOff x="6355119" y="1323800"/>
            <a:chExt cx="5200039" cy="3638511"/>
          </a:xfrm>
        </p:grpSpPr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E92509F9-52CE-9130-5B1E-0DDFEB0D92B9}"/>
                </a:ext>
              </a:extLst>
            </p:cNvPr>
            <p:cNvSpPr/>
            <p:nvPr/>
          </p:nvSpPr>
          <p:spPr>
            <a:xfrm flipH="1">
              <a:off x="9350757" y="1694808"/>
              <a:ext cx="45719" cy="3267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柱 116">
              <a:extLst>
                <a:ext uri="{FF2B5EF4-FFF2-40B4-BE49-F238E27FC236}">
                  <a16:creationId xmlns:a16="http://schemas.microsoft.com/office/drawing/2014/main" id="{D0E897DA-52F2-2135-4A68-82DAB2CD246D}"/>
                </a:ext>
              </a:extLst>
            </p:cNvPr>
            <p:cNvSpPr/>
            <p:nvPr/>
          </p:nvSpPr>
          <p:spPr>
            <a:xfrm>
              <a:off x="7191088" y="3807624"/>
              <a:ext cx="89126" cy="370034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1A5A6A62-229C-849C-4ACE-345AB6CF5C85}"/>
                </a:ext>
              </a:extLst>
            </p:cNvPr>
            <p:cNvSpPr/>
            <p:nvPr/>
          </p:nvSpPr>
          <p:spPr>
            <a:xfrm rot="2385444">
              <a:off x="8323351" y="1323800"/>
              <a:ext cx="45719" cy="2841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2B606E0A-5CFC-BE09-E8AA-0058C3008D16}"/>
                </a:ext>
              </a:extLst>
            </p:cNvPr>
            <p:cNvGrpSpPr/>
            <p:nvPr/>
          </p:nvGrpSpPr>
          <p:grpSpPr>
            <a:xfrm>
              <a:off x="6355119" y="3366547"/>
              <a:ext cx="5200039" cy="1365842"/>
              <a:chOff x="6325777" y="1721948"/>
              <a:chExt cx="5200039" cy="1365842"/>
            </a:xfrm>
          </p:grpSpPr>
          <p:sp>
            <p:nvSpPr>
              <p:cNvPr id="45" name="正方形/長方形 4">
                <a:extLst>
                  <a:ext uri="{FF2B5EF4-FFF2-40B4-BE49-F238E27FC236}">
                    <a16:creationId xmlns:a16="http://schemas.microsoft.com/office/drawing/2014/main" id="{B9FD5EE8-2D69-1A47-A9B3-1A4DE1119AD1}"/>
                  </a:ext>
                </a:extLst>
              </p:cNvPr>
              <p:cNvSpPr/>
              <p:nvPr/>
            </p:nvSpPr>
            <p:spPr>
              <a:xfrm>
                <a:off x="7016946" y="2560980"/>
                <a:ext cx="4242398" cy="526810"/>
              </a:xfrm>
              <a:custGeom>
                <a:avLst/>
                <a:gdLst>
                  <a:gd name="connsiteX0" fmla="*/ 0 w 3793788"/>
                  <a:gd name="connsiteY0" fmla="*/ 0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0 w 3793788"/>
                  <a:gd name="connsiteY4" fmla="*/ 0 h 532775"/>
                  <a:gd name="connsiteX0" fmla="*/ 875489 w 3793788"/>
                  <a:gd name="connsiteY0" fmla="*/ 9727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875489 w 3793788"/>
                  <a:gd name="connsiteY4" fmla="*/ 9727 h 532775"/>
                  <a:gd name="connsiteX0" fmla="*/ 875489 w 4601184"/>
                  <a:gd name="connsiteY0" fmla="*/ 19455 h 542503"/>
                  <a:gd name="connsiteX1" fmla="*/ 4601184 w 4601184"/>
                  <a:gd name="connsiteY1" fmla="*/ 0 h 542503"/>
                  <a:gd name="connsiteX2" fmla="*/ 3793788 w 4601184"/>
                  <a:gd name="connsiteY2" fmla="*/ 542503 h 542503"/>
                  <a:gd name="connsiteX3" fmla="*/ 0 w 4601184"/>
                  <a:gd name="connsiteY3" fmla="*/ 542503 h 542503"/>
                  <a:gd name="connsiteX4" fmla="*/ 875489 w 4601184"/>
                  <a:gd name="connsiteY4" fmla="*/ 19455 h 54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1184" h="542503">
                    <a:moveTo>
                      <a:pt x="875489" y="19455"/>
                    </a:moveTo>
                    <a:lnTo>
                      <a:pt x="4601184" y="0"/>
                    </a:lnTo>
                    <a:lnTo>
                      <a:pt x="3793788" y="542503"/>
                    </a:lnTo>
                    <a:lnTo>
                      <a:pt x="0" y="542503"/>
                    </a:lnTo>
                    <a:lnTo>
                      <a:pt x="875489" y="19455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61BBEF46-56B1-765E-35A3-592D8AE74BDB}"/>
                  </a:ext>
                </a:extLst>
              </p:cNvPr>
              <p:cNvCxnSpPr/>
              <p:nvPr/>
            </p:nvCxnSpPr>
            <p:spPr>
              <a:xfrm>
                <a:off x="7829974" y="1947259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C598F82B-2BB6-5E80-B245-C3F2334A71FD}"/>
                  </a:ext>
                </a:extLst>
              </p:cNvPr>
              <p:cNvCxnSpPr/>
              <p:nvPr/>
            </p:nvCxnSpPr>
            <p:spPr>
              <a:xfrm>
                <a:off x="10518239" y="2462345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A692193C-DAB3-F467-7CD1-FECAE9FDD5AB}"/>
                  </a:ext>
                </a:extLst>
              </p:cNvPr>
              <p:cNvCxnSpPr/>
              <p:nvPr/>
            </p:nvCxnSpPr>
            <p:spPr>
              <a:xfrm>
                <a:off x="10655468" y="236269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4DBC7F3B-A3A6-3AF4-BA4A-F54CC86BD909}"/>
                  </a:ext>
                </a:extLst>
              </p:cNvPr>
              <p:cNvCxnSpPr/>
              <p:nvPr/>
            </p:nvCxnSpPr>
            <p:spPr>
              <a:xfrm>
                <a:off x="11267160" y="1941184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>
                <a:extLst>
                  <a:ext uri="{FF2B5EF4-FFF2-40B4-BE49-F238E27FC236}">
                    <a16:creationId xmlns:a16="http://schemas.microsoft.com/office/drawing/2014/main" id="{91B81954-D59F-F532-6ED1-95725BF3DBAB}"/>
                  </a:ext>
                </a:extLst>
              </p:cNvPr>
              <p:cNvCxnSpPr/>
              <p:nvPr/>
            </p:nvCxnSpPr>
            <p:spPr>
              <a:xfrm>
                <a:off x="10917053" y="2176757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2CE946B2-1DBB-60AD-BA21-6311238A3F5E}"/>
                  </a:ext>
                </a:extLst>
              </p:cNvPr>
              <p:cNvCxnSpPr/>
              <p:nvPr/>
            </p:nvCxnSpPr>
            <p:spPr>
              <a:xfrm>
                <a:off x="10795914" y="2273184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47C33A50-227B-05DF-64B8-558158821960}"/>
                  </a:ext>
                </a:extLst>
              </p:cNvPr>
              <p:cNvCxnSpPr/>
              <p:nvPr/>
            </p:nvCxnSpPr>
            <p:spPr>
              <a:xfrm>
                <a:off x="11038937" y="2096318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>
                <a:extLst>
                  <a:ext uri="{FF2B5EF4-FFF2-40B4-BE49-F238E27FC236}">
                    <a16:creationId xmlns:a16="http://schemas.microsoft.com/office/drawing/2014/main" id="{C7BB3B34-0311-FD3F-D64C-FC7C14F8459C}"/>
                  </a:ext>
                </a:extLst>
              </p:cNvPr>
              <p:cNvCxnSpPr/>
              <p:nvPr/>
            </p:nvCxnSpPr>
            <p:spPr>
              <a:xfrm>
                <a:off x="11155421" y="2014373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円柱 53">
                <a:extLst>
                  <a:ext uri="{FF2B5EF4-FFF2-40B4-BE49-F238E27FC236}">
                    <a16:creationId xmlns:a16="http://schemas.microsoft.com/office/drawing/2014/main" id="{958C8B35-C5C1-E8F0-2EC7-1820EAF0C9BB}"/>
                  </a:ext>
                </a:extLst>
              </p:cNvPr>
              <p:cNvSpPr/>
              <p:nvPr/>
            </p:nvSpPr>
            <p:spPr>
              <a:xfrm rot="3457514">
                <a:off x="7278820" y="1838547"/>
                <a:ext cx="45719" cy="1022827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柱 54">
                <a:extLst>
                  <a:ext uri="{FF2B5EF4-FFF2-40B4-BE49-F238E27FC236}">
                    <a16:creationId xmlns:a16="http://schemas.microsoft.com/office/drawing/2014/main" id="{02B6F618-B5D1-6790-EA07-C6FB352F523A}"/>
                  </a:ext>
                </a:extLst>
              </p:cNvPr>
              <p:cNvSpPr/>
              <p:nvPr/>
            </p:nvSpPr>
            <p:spPr>
              <a:xfrm rot="5400000">
                <a:off x="6921007" y="2535854"/>
                <a:ext cx="45719" cy="164196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柱 55">
                <a:extLst>
                  <a:ext uri="{FF2B5EF4-FFF2-40B4-BE49-F238E27FC236}">
                    <a16:creationId xmlns:a16="http://schemas.microsoft.com/office/drawing/2014/main" id="{34ED0B35-BC11-C5A2-05F2-ADB385DCD0DF}"/>
                  </a:ext>
                </a:extLst>
              </p:cNvPr>
              <p:cNvSpPr/>
              <p:nvPr/>
            </p:nvSpPr>
            <p:spPr>
              <a:xfrm rot="5400000">
                <a:off x="7747893" y="2020950"/>
                <a:ext cx="45719" cy="121854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5434864D-6D7C-AFB1-5CF1-5B0C941AAFF5}"/>
                  </a:ext>
                </a:extLst>
              </p:cNvPr>
              <p:cNvCxnSpPr>
                <a:stCxn id="44" idx="3"/>
                <a:endCxn id="45" idx="3"/>
              </p:cNvCxnSpPr>
              <p:nvPr/>
            </p:nvCxnSpPr>
            <p:spPr>
              <a:xfrm>
                <a:off x="7016946" y="2462345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>
                <a:extLst>
                  <a:ext uri="{FF2B5EF4-FFF2-40B4-BE49-F238E27FC236}">
                    <a16:creationId xmlns:a16="http://schemas.microsoft.com/office/drawing/2014/main" id="{5C840748-AFD0-F71E-E8B1-022B15EDDA15}"/>
                  </a:ext>
                </a:extLst>
              </p:cNvPr>
              <p:cNvCxnSpPr/>
              <p:nvPr/>
            </p:nvCxnSpPr>
            <p:spPr>
              <a:xfrm>
                <a:off x="7142451" y="2386145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直線コネクタ 58">
                <a:extLst>
                  <a:ext uri="{FF2B5EF4-FFF2-40B4-BE49-F238E27FC236}">
                    <a16:creationId xmlns:a16="http://schemas.microsoft.com/office/drawing/2014/main" id="{E4CA08DB-0313-23F4-D103-7C77C240F7C9}"/>
                  </a:ext>
                </a:extLst>
              </p:cNvPr>
              <p:cNvCxnSpPr/>
              <p:nvPr/>
            </p:nvCxnSpPr>
            <p:spPr>
              <a:xfrm>
                <a:off x="7435298" y="2198940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>
                <a:extLst>
                  <a:ext uri="{FF2B5EF4-FFF2-40B4-BE49-F238E27FC236}">
                    <a16:creationId xmlns:a16="http://schemas.microsoft.com/office/drawing/2014/main" id="{D81B24B2-BF29-8338-0B84-D5691058619E}"/>
                  </a:ext>
                </a:extLst>
              </p:cNvPr>
              <p:cNvCxnSpPr/>
              <p:nvPr/>
            </p:nvCxnSpPr>
            <p:spPr>
              <a:xfrm>
                <a:off x="7294621" y="2292724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>
                <a:extLst>
                  <a:ext uri="{FF2B5EF4-FFF2-40B4-BE49-F238E27FC236}">
                    <a16:creationId xmlns:a16="http://schemas.microsoft.com/office/drawing/2014/main" id="{D5B3D689-B7F2-46E5-5B8A-D3ACDFDB0F22}"/>
                  </a:ext>
                </a:extLst>
              </p:cNvPr>
              <p:cNvCxnSpPr/>
              <p:nvPr/>
            </p:nvCxnSpPr>
            <p:spPr>
              <a:xfrm>
                <a:off x="7572067" y="2108042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893A4AA8-C6AA-E61E-3348-77E2E6748CE6}"/>
                  </a:ext>
                </a:extLst>
              </p:cNvPr>
              <p:cNvCxnSpPr/>
              <p:nvPr/>
            </p:nvCxnSpPr>
            <p:spPr>
              <a:xfrm>
                <a:off x="7701021" y="2033796"/>
                <a:ext cx="0" cy="62544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円柱 62">
                <a:extLst>
                  <a:ext uri="{FF2B5EF4-FFF2-40B4-BE49-F238E27FC236}">
                    <a16:creationId xmlns:a16="http://schemas.microsoft.com/office/drawing/2014/main" id="{5439B60D-DC38-AD2F-63CE-0809D7DE5440}"/>
                  </a:ext>
                </a:extLst>
              </p:cNvPr>
              <p:cNvSpPr/>
              <p:nvPr/>
            </p:nvSpPr>
            <p:spPr>
              <a:xfrm rot="5400000">
                <a:off x="10553247" y="2524454"/>
                <a:ext cx="48142" cy="119172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円柱 63">
                <a:extLst>
                  <a:ext uri="{FF2B5EF4-FFF2-40B4-BE49-F238E27FC236}">
                    <a16:creationId xmlns:a16="http://schemas.microsoft.com/office/drawing/2014/main" id="{3A17EF52-B6FC-F4DB-F5DD-316EACA0EFA3}"/>
                  </a:ext>
                </a:extLst>
              </p:cNvPr>
              <p:cNvSpPr/>
              <p:nvPr/>
            </p:nvSpPr>
            <p:spPr>
              <a:xfrm rot="5400000">
                <a:off x="11318868" y="1931803"/>
                <a:ext cx="45719" cy="145718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円柱 64">
                <a:extLst>
                  <a:ext uri="{FF2B5EF4-FFF2-40B4-BE49-F238E27FC236}">
                    <a16:creationId xmlns:a16="http://schemas.microsoft.com/office/drawing/2014/main" id="{96A6D163-7F92-7020-72F9-A33CA73806AB}"/>
                  </a:ext>
                </a:extLst>
              </p:cNvPr>
              <p:cNvSpPr/>
              <p:nvPr/>
            </p:nvSpPr>
            <p:spPr>
              <a:xfrm rot="3256688">
                <a:off x="10991543" y="1783101"/>
                <a:ext cx="45719" cy="1022827"/>
              </a:xfrm>
              <a:prstGeom prst="ca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55675429-1AA1-0BA7-9DEE-6C7DBC65D3B9}"/>
                  </a:ext>
                </a:extLst>
              </p:cNvPr>
              <p:cNvSpPr txBox="1"/>
              <p:nvPr/>
            </p:nvSpPr>
            <p:spPr>
              <a:xfrm>
                <a:off x="6325777" y="1721948"/>
                <a:ext cx="8445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2</a:t>
                </a:r>
                <a:r>
                  <a:rPr lang="ja-JP" altLang="en-US" sz="2400" b="1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階</a:t>
                </a:r>
                <a:endParaRPr lang="en-US" altLang="ja-JP" sz="2400" b="1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44" name="正方形/長方形 4">
                <a:extLst>
                  <a:ext uri="{FF2B5EF4-FFF2-40B4-BE49-F238E27FC236}">
                    <a16:creationId xmlns:a16="http://schemas.microsoft.com/office/drawing/2014/main" id="{9908FF1A-BE0D-3CB0-D53C-99C320F7A3C2}"/>
                  </a:ext>
                </a:extLst>
              </p:cNvPr>
              <p:cNvSpPr/>
              <p:nvPr/>
            </p:nvSpPr>
            <p:spPr>
              <a:xfrm>
                <a:off x="7016946" y="1935535"/>
                <a:ext cx="4242398" cy="526810"/>
              </a:xfrm>
              <a:custGeom>
                <a:avLst/>
                <a:gdLst>
                  <a:gd name="connsiteX0" fmla="*/ 0 w 3793788"/>
                  <a:gd name="connsiteY0" fmla="*/ 0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0 w 3793788"/>
                  <a:gd name="connsiteY4" fmla="*/ 0 h 532775"/>
                  <a:gd name="connsiteX0" fmla="*/ 875489 w 3793788"/>
                  <a:gd name="connsiteY0" fmla="*/ 9727 h 532775"/>
                  <a:gd name="connsiteX1" fmla="*/ 3793788 w 3793788"/>
                  <a:gd name="connsiteY1" fmla="*/ 0 h 532775"/>
                  <a:gd name="connsiteX2" fmla="*/ 3793788 w 3793788"/>
                  <a:gd name="connsiteY2" fmla="*/ 532775 h 532775"/>
                  <a:gd name="connsiteX3" fmla="*/ 0 w 3793788"/>
                  <a:gd name="connsiteY3" fmla="*/ 532775 h 532775"/>
                  <a:gd name="connsiteX4" fmla="*/ 875489 w 3793788"/>
                  <a:gd name="connsiteY4" fmla="*/ 9727 h 532775"/>
                  <a:gd name="connsiteX0" fmla="*/ 875489 w 4601184"/>
                  <a:gd name="connsiteY0" fmla="*/ 19455 h 542503"/>
                  <a:gd name="connsiteX1" fmla="*/ 4601184 w 4601184"/>
                  <a:gd name="connsiteY1" fmla="*/ 0 h 542503"/>
                  <a:gd name="connsiteX2" fmla="*/ 3793788 w 4601184"/>
                  <a:gd name="connsiteY2" fmla="*/ 542503 h 542503"/>
                  <a:gd name="connsiteX3" fmla="*/ 0 w 4601184"/>
                  <a:gd name="connsiteY3" fmla="*/ 542503 h 542503"/>
                  <a:gd name="connsiteX4" fmla="*/ 875489 w 4601184"/>
                  <a:gd name="connsiteY4" fmla="*/ 19455 h 542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1184" h="542503">
                    <a:moveTo>
                      <a:pt x="875489" y="19455"/>
                    </a:moveTo>
                    <a:lnTo>
                      <a:pt x="4601184" y="0"/>
                    </a:lnTo>
                    <a:lnTo>
                      <a:pt x="3793788" y="542503"/>
                    </a:lnTo>
                    <a:lnTo>
                      <a:pt x="0" y="542503"/>
                    </a:lnTo>
                    <a:lnTo>
                      <a:pt x="875489" y="19455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1ECB5BC5-BD5B-519B-5F8D-923DA3CB2B5F}"/>
                </a:ext>
              </a:extLst>
            </p:cNvPr>
            <p:cNvSpPr/>
            <p:nvPr/>
          </p:nvSpPr>
          <p:spPr>
            <a:xfrm rot="1421148" flipH="1">
              <a:off x="7398074" y="3815037"/>
              <a:ext cx="45719" cy="111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円/楕円 111">
              <a:extLst>
                <a:ext uri="{FF2B5EF4-FFF2-40B4-BE49-F238E27FC236}">
                  <a16:creationId xmlns:a16="http://schemas.microsoft.com/office/drawing/2014/main" id="{7FF02339-73DD-DACD-8892-66B9D21AD115}"/>
                </a:ext>
              </a:extLst>
            </p:cNvPr>
            <p:cNvSpPr/>
            <p:nvPr/>
          </p:nvSpPr>
          <p:spPr>
            <a:xfrm>
              <a:off x="7421800" y="3791701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円/楕円 112">
              <a:extLst>
                <a:ext uri="{FF2B5EF4-FFF2-40B4-BE49-F238E27FC236}">
                  <a16:creationId xmlns:a16="http://schemas.microsoft.com/office/drawing/2014/main" id="{D51FBDBF-59B9-B88F-527B-EEE205814572}"/>
                </a:ext>
              </a:extLst>
            </p:cNvPr>
            <p:cNvSpPr/>
            <p:nvPr/>
          </p:nvSpPr>
          <p:spPr>
            <a:xfrm>
              <a:off x="7357991" y="3885549"/>
              <a:ext cx="67718" cy="70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117">
              <a:extLst>
                <a:ext uri="{FF2B5EF4-FFF2-40B4-BE49-F238E27FC236}">
                  <a16:creationId xmlns:a16="http://schemas.microsoft.com/office/drawing/2014/main" id="{79662F8D-71B5-C76A-D675-CFC3CB666872}"/>
                </a:ext>
              </a:extLst>
            </p:cNvPr>
            <p:cNvSpPr/>
            <p:nvPr/>
          </p:nvSpPr>
          <p:spPr>
            <a:xfrm>
              <a:off x="7131479" y="3625489"/>
              <a:ext cx="212253" cy="217751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柱 118">
              <a:extLst>
                <a:ext uri="{FF2B5EF4-FFF2-40B4-BE49-F238E27FC236}">
                  <a16:creationId xmlns:a16="http://schemas.microsoft.com/office/drawing/2014/main" id="{CF55477E-1323-0523-6C33-61DA2E05D93E}"/>
                </a:ext>
              </a:extLst>
            </p:cNvPr>
            <p:cNvSpPr/>
            <p:nvPr/>
          </p:nvSpPr>
          <p:spPr>
            <a:xfrm rot="13948624">
              <a:off x="7335466" y="3709905"/>
              <a:ext cx="45719" cy="231861"/>
            </a:xfrm>
            <a:prstGeom prst="ca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ECFD8749-971E-67A8-90C1-24845CBF0C86}"/>
              </a:ext>
            </a:extLst>
          </p:cNvPr>
          <p:cNvGrpSpPr/>
          <p:nvPr/>
        </p:nvGrpSpPr>
        <p:grpSpPr>
          <a:xfrm>
            <a:off x="6127475" y="4592200"/>
            <a:ext cx="5522480" cy="1612493"/>
            <a:chOff x="6127475" y="4592200"/>
            <a:chExt cx="5522480" cy="1612493"/>
          </a:xfrm>
        </p:grpSpPr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5C29C4DA-33E3-6418-D280-CC2708766D08}"/>
                </a:ext>
              </a:extLst>
            </p:cNvPr>
            <p:cNvGrpSpPr/>
            <p:nvPr/>
          </p:nvGrpSpPr>
          <p:grpSpPr>
            <a:xfrm>
              <a:off x="6127475" y="4592200"/>
              <a:ext cx="5522480" cy="1612493"/>
              <a:chOff x="6127475" y="4592200"/>
              <a:chExt cx="5522480" cy="1612493"/>
            </a:xfrm>
          </p:grpSpPr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CFE91B25-ABA6-36CC-BECB-3B40C7B8BEFC}"/>
                  </a:ext>
                </a:extLst>
              </p:cNvPr>
              <p:cNvGrpSpPr/>
              <p:nvPr/>
            </p:nvGrpSpPr>
            <p:grpSpPr>
              <a:xfrm>
                <a:off x="6127475" y="4592200"/>
                <a:ext cx="5522480" cy="1612493"/>
                <a:chOff x="6099339" y="4592200"/>
                <a:chExt cx="5522480" cy="1612493"/>
              </a:xfrm>
            </p:grpSpPr>
            <p:sp>
              <p:nvSpPr>
                <p:cNvPr id="73" name="正方形/長方形 4">
                  <a:extLst>
                    <a:ext uri="{FF2B5EF4-FFF2-40B4-BE49-F238E27FC236}">
                      <a16:creationId xmlns:a16="http://schemas.microsoft.com/office/drawing/2014/main" id="{2DF20624-0ED9-ED09-CAF8-F5B6022319D0}"/>
                    </a:ext>
                  </a:extLst>
                </p:cNvPr>
                <p:cNvSpPr/>
                <p:nvPr/>
              </p:nvSpPr>
              <p:spPr>
                <a:xfrm>
                  <a:off x="6511011" y="5106923"/>
                  <a:ext cx="5009457" cy="984493"/>
                </a:xfrm>
                <a:custGeom>
                  <a:avLst/>
                  <a:gdLst>
                    <a:gd name="connsiteX0" fmla="*/ 0 w 3793788"/>
                    <a:gd name="connsiteY0" fmla="*/ 0 h 532775"/>
                    <a:gd name="connsiteX1" fmla="*/ 3793788 w 3793788"/>
                    <a:gd name="connsiteY1" fmla="*/ 0 h 532775"/>
                    <a:gd name="connsiteX2" fmla="*/ 3793788 w 3793788"/>
                    <a:gd name="connsiteY2" fmla="*/ 532775 h 532775"/>
                    <a:gd name="connsiteX3" fmla="*/ 0 w 3793788"/>
                    <a:gd name="connsiteY3" fmla="*/ 532775 h 532775"/>
                    <a:gd name="connsiteX4" fmla="*/ 0 w 3793788"/>
                    <a:gd name="connsiteY4" fmla="*/ 0 h 532775"/>
                    <a:gd name="connsiteX0" fmla="*/ 875489 w 3793788"/>
                    <a:gd name="connsiteY0" fmla="*/ 9727 h 532775"/>
                    <a:gd name="connsiteX1" fmla="*/ 3793788 w 3793788"/>
                    <a:gd name="connsiteY1" fmla="*/ 0 h 532775"/>
                    <a:gd name="connsiteX2" fmla="*/ 3793788 w 3793788"/>
                    <a:gd name="connsiteY2" fmla="*/ 532775 h 532775"/>
                    <a:gd name="connsiteX3" fmla="*/ 0 w 3793788"/>
                    <a:gd name="connsiteY3" fmla="*/ 532775 h 532775"/>
                    <a:gd name="connsiteX4" fmla="*/ 875489 w 3793788"/>
                    <a:gd name="connsiteY4" fmla="*/ 9727 h 532775"/>
                    <a:gd name="connsiteX0" fmla="*/ 875489 w 4601184"/>
                    <a:gd name="connsiteY0" fmla="*/ 19455 h 542503"/>
                    <a:gd name="connsiteX1" fmla="*/ 4601184 w 4601184"/>
                    <a:gd name="connsiteY1" fmla="*/ 0 h 542503"/>
                    <a:gd name="connsiteX2" fmla="*/ 3793788 w 4601184"/>
                    <a:gd name="connsiteY2" fmla="*/ 542503 h 542503"/>
                    <a:gd name="connsiteX3" fmla="*/ 0 w 4601184"/>
                    <a:gd name="connsiteY3" fmla="*/ 542503 h 542503"/>
                    <a:gd name="connsiteX4" fmla="*/ 875489 w 4601184"/>
                    <a:gd name="connsiteY4" fmla="*/ 19455 h 542503"/>
                    <a:gd name="connsiteX0" fmla="*/ 1341974 w 4601184"/>
                    <a:gd name="connsiteY0" fmla="*/ 19455 h 542503"/>
                    <a:gd name="connsiteX1" fmla="*/ 4601184 w 4601184"/>
                    <a:gd name="connsiteY1" fmla="*/ 0 h 542503"/>
                    <a:gd name="connsiteX2" fmla="*/ 3793788 w 4601184"/>
                    <a:gd name="connsiteY2" fmla="*/ 542503 h 542503"/>
                    <a:gd name="connsiteX3" fmla="*/ 0 w 4601184"/>
                    <a:gd name="connsiteY3" fmla="*/ 542503 h 542503"/>
                    <a:gd name="connsiteX4" fmla="*/ 1341974 w 4601184"/>
                    <a:gd name="connsiteY4" fmla="*/ 19455 h 542503"/>
                    <a:gd name="connsiteX0" fmla="*/ 1341974 w 5057950"/>
                    <a:gd name="connsiteY0" fmla="*/ 24811 h 547859"/>
                    <a:gd name="connsiteX1" fmla="*/ 5057950 w 5057950"/>
                    <a:gd name="connsiteY1" fmla="*/ 0 h 547859"/>
                    <a:gd name="connsiteX2" fmla="*/ 3793788 w 5057950"/>
                    <a:gd name="connsiteY2" fmla="*/ 547859 h 547859"/>
                    <a:gd name="connsiteX3" fmla="*/ 0 w 5057950"/>
                    <a:gd name="connsiteY3" fmla="*/ 547859 h 547859"/>
                    <a:gd name="connsiteX4" fmla="*/ 1341974 w 5057950"/>
                    <a:gd name="connsiteY4" fmla="*/ 24811 h 547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57950" h="547859">
                      <a:moveTo>
                        <a:pt x="1341974" y="24811"/>
                      </a:moveTo>
                      <a:lnTo>
                        <a:pt x="5057950" y="0"/>
                      </a:lnTo>
                      <a:lnTo>
                        <a:pt x="3793788" y="547859"/>
                      </a:lnTo>
                      <a:lnTo>
                        <a:pt x="0" y="547859"/>
                      </a:lnTo>
                      <a:lnTo>
                        <a:pt x="1341974" y="2481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円柱 77">
                  <a:extLst>
                    <a:ext uri="{FF2B5EF4-FFF2-40B4-BE49-F238E27FC236}">
                      <a16:creationId xmlns:a16="http://schemas.microsoft.com/office/drawing/2014/main" id="{E191DFF6-41AF-74C1-1BE1-6ACC1743E5F9}"/>
                    </a:ext>
                  </a:extLst>
                </p:cNvPr>
                <p:cNvSpPr/>
                <p:nvPr/>
              </p:nvSpPr>
              <p:spPr>
                <a:xfrm>
                  <a:off x="7722123" y="4694374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円柱 73">
                  <a:extLst>
                    <a:ext uri="{FF2B5EF4-FFF2-40B4-BE49-F238E27FC236}">
                      <a16:creationId xmlns:a16="http://schemas.microsoft.com/office/drawing/2014/main" id="{63FE9E05-98B4-4F7D-45BB-D3064677FFD7}"/>
                    </a:ext>
                  </a:extLst>
                </p:cNvPr>
                <p:cNvSpPr/>
                <p:nvPr/>
              </p:nvSpPr>
              <p:spPr>
                <a:xfrm>
                  <a:off x="6468879" y="5547872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円柱 76">
                  <a:extLst>
                    <a:ext uri="{FF2B5EF4-FFF2-40B4-BE49-F238E27FC236}">
                      <a16:creationId xmlns:a16="http://schemas.microsoft.com/office/drawing/2014/main" id="{654B4395-8E50-732C-1759-F5A79DBC8AFD}"/>
                    </a:ext>
                  </a:extLst>
                </p:cNvPr>
                <p:cNvSpPr/>
                <p:nvPr/>
              </p:nvSpPr>
              <p:spPr>
                <a:xfrm>
                  <a:off x="7107322" y="5083753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円柱 78">
                  <a:extLst>
                    <a:ext uri="{FF2B5EF4-FFF2-40B4-BE49-F238E27FC236}">
                      <a16:creationId xmlns:a16="http://schemas.microsoft.com/office/drawing/2014/main" id="{89E0EC9C-60B5-1C59-FAFA-7FF830E39B42}"/>
                    </a:ext>
                  </a:extLst>
                </p:cNvPr>
                <p:cNvSpPr/>
                <p:nvPr/>
              </p:nvSpPr>
              <p:spPr>
                <a:xfrm>
                  <a:off x="7853699" y="4638250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" name="円柱 79">
                  <a:extLst>
                    <a:ext uri="{FF2B5EF4-FFF2-40B4-BE49-F238E27FC236}">
                      <a16:creationId xmlns:a16="http://schemas.microsoft.com/office/drawing/2014/main" id="{3A647467-BB49-D514-EE24-1C540AF7E7E4}"/>
                    </a:ext>
                  </a:extLst>
                </p:cNvPr>
                <p:cNvSpPr/>
                <p:nvPr/>
              </p:nvSpPr>
              <p:spPr>
                <a:xfrm>
                  <a:off x="6427486" y="5713210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円柱 80">
                  <a:extLst>
                    <a:ext uri="{FF2B5EF4-FFF2-40B4-BE49-F238E27FC236}">
                      <a16:creationId xmlns:a16="http://schemas.microsoft.com/office/drawing/2014/main" id="{8B511E83-EDBE-3F76-AD5F-0A3725F8B707}"/>
                    </a:ext>
                  </a:extLst>
                </p:cNvPr>
                <p:cNvSpPr/>
                <p:nvPr/>
              </p:nvSpPr>
              <p:spPr>
                <a:xfrm>
                  <a:off x="11533017" y="4726039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円柱 81">
                  <a:extLst>
                    <a:ext uri="{FF2B5EF4-FFF2-40B4-BE49-F238E27FC236}">
                      <a16:creationId xmlns:a16="http://schemas.microsoft.com/office/drawing/2014/main" id="{1CC75539-B72B-7344-1E1B-501539291843}"/>
                    </a:ext>
                  </a:extLst>
                </p:cNvPr>
                <p:cNvSpPr/>
                <p:nvPr/>
              </p:nvSpPr>
              <p:spPr>
                <a:xfrm>
                  <a:off x="11438844" y="4592200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円柱 82">
                  <a:extLst>
                    <a:ext uri="{FF2B5EF4-FFF2-40B4-BE49-F238E27FC236}">
                      <a16:creationId xmlns:a16="http://schemas.microsoft.com/office/drawing/2014/main" id="{3D8C46C0-79FE-3E52-DC18-7058AFC8CE29}"/>
                    </a:ext>
                  </a:extLst>
                </p:cNvPr>
                <p:cNvSpPr/>
                <p:nvPr/>
              </p:nvSpPr>
              <p:spPr>
                <a:xfrm>
                  <a:off x="9665599" y="4618217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円柱 83">
                  <a:extLst>
                    <a:ext uri="{FF2B5EF4-FFF2-40B4-BE49-F238E27FC236}">
                      <a16:creationId xmlns:a16="http://schemas.microsoft.com/office/drawing/2014/main" id="{7E3F8AA7-1C29-C5FE-4D6D-5FA9E7F90A7F}"/>
                    </a:ext>
                  </a:extLst>
                </p:cNvPr>
                <p:cNvSpPr/>
                <p:nvPr/>
              </p:nvSpPr>
              <p:spPr>
                <a:xfrm>
                  <a:off x="9793654" y="4616977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円柱 84">
                  <a:extLst>
                    <a:ext uri="{FF2B5EF4-FFF2-40B4-BE49-F238E27FC236}">
                      <a16:creationId xmlns:a16="http://schemas.microsoft.com/office/drawing/2014/main" id="{DA485196-F3FD-20F7-7B57-67EEDA186F10}"/>
                    </a:ext>
                  </a:extLst>
                </p:cNvPr>
                <p:cNvSpPr/>
                <p:nvPr/>
              </p:nvSpPr>
              <p:spPr>
                <a:xfrm>
                  <a:off x="11134870" y="5052827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円柱 85">
                  <a:extLst>
                    <a:ext uri="{FF2B5EF4-FFF2-40B4-BE49-F238E27FC236}">
                      <a16:creationId xmlns:a16="http://schemas.microsoft.com/office/drawing/2014/main" id="{75837126-2546-369D-00B5-BE7857A99866}"/>
                    </a:ext>
                  </a:extLst>
                </p:cNvPr>
                <p:cNvSpPr/>
                <p:nvPr/>
              </p:nvSpPr>
              <p:spPr>
                <a:xfrm>
                  <a:off x="11070631" y="5135078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円柱 86">
                  <a:extLst>
                    <a:ext uri="{FF2B5EF4-FFF2-40B4-BE49-F238E27FC236}">
                      <a16:creationId xmlns:a16="http://schemas.microsoft.com/office/drawing/2014/main" id="{A16765CE-2EA7-9B94-8C90-F98088F6415F}"/>
                    </a:ext>
                  </a:extLst>
                </p:cNvPr>
                <p:cNvSpPr/>
                <p:nvPr/>
              </p:nvSpPr>
              <p:spPr>
                <a:xfrm>
                  <a:off x="10365139" y="5646443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円柱 87">
                  <a:extLst>
                    <a:ext uri="{FF2B5EF4-FFF2-40B4-BE49-F238E27FC236}">
                      <a16:creationId xmlns:a16="http://schemas.microsoft.com/office/drawing/2014/main" id="{0F17E5AF-81C6-F6CC-80D2-1C32E201A4E9}"/>
                    </a:ext>
                  </a:extLst>
                </p:cNvPr>
                <p:cNvSpPr/>
                <p:nvPr/>
              </p:nvSpPr>
              <p:spPr>
                <a:xfrm>
                  <a:off x="10196140" y="5732012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円柱 88">
                  <a:extLst>
                    <a:ext uri="{FF2B5EF4-FFF2-40B4-BE49-F238E27FC236}">
                      <a16:creationId xmlns:a16="http://schemas.microsoft.com/office/drawing/2014/main" id="{A3DEC9F8-7993-F60C-99B0-BE38068A3FF8}"/>
                    </a:ext>
                  </a:extLst>
                </p:cNvPr>
                <p:cNvSpPr/>
                <p:nvPr/>
              </p:nvSpPr>
              <p:spPr>
                <a:xfrm>
                  <a:off x="8454616" y="5743028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円柱 89">
                  <a:extLst>
                    <a:ext uri="{FF2B5EF4-FFF2-40B4-BE49-F238E27FC236}">
                      <a16:creationId xmlns:a16="http://schemas.microsoft.com/office/drawing/2014/main" id="{44E0DB6D-996C-9307-F1FA-10D6F01C2E55}"/>
                    </a:ext>
                  </a:extLst>
                </p:cNvPr>
                <p:cNvSpPr/>
                <p:nvPr/>
              </p:nvSpPr>
              <p:spPr>
                <a:xfrm>
                  <a:off x="8353480" y="5740300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正方形/長方形 90">
                  <a:extLst>
                    <a:ext uri="{FF2B5EF4-FFF2-40B4-BE49-F238E27FC236}">
                      <a16:creationId xmlns:a16="http://schemas.microsoft.com/office/drawing/2014/main" id="{51A52E7B-F589-4222-B3C6-C192F0D8D370}"/>
                    </a:ext>
                  </a:extLst>
                </p:cNvPr>
                <p:cNvSpPr/>
                <p:nvPr/>
              </p:nvSpPr>
              <p:spPr>
                <a:xfrm>
                  <a:off x="7907783" y="4686670"/>
                  <a:ext cx="1784858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正方形/長方形 91">
                  <a:extLst>
                    <a:ext uri="{FF2B5EF4-FFF2-40B4-BE49-F238E27FC236}">
                      <a16:creationId xmlns:a16="http://schemas.microsoft.com/office/drawing/2014/main" id="{E50A7944-89FE-B730-E750-8F883A73119E}"/>
                    </a:ext>
                  </a:extLst>
                </p:cNvPr>
                <p:cNvSpPr/>
                <p:nvPr/>
              </p:nvSpPr>
              <p:spPr>
                <a:xfrm>
                  <a:off x="9845737" y="4683787"/>
                  <a:ext cx="1604716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正方形/長方形 92">
                  <a:extLst>
                    <a:ext uri="{FF2B5EF4-FFF2-40B4-BE49-F238E27FC236}">
                      <a16:creationId xmlns:a16="http://schemas.microsoft.com/office/drawing/2014/main" id="{F0E6FD16-9198-529D-7F3F-7FC7AF88D22D}"/>
                    </a:ext>
                  </a:extLst>
                </p:cNvPr>
                <p:cNvSpPr/>
                <p:nvPr/>
              </p:nvSpPr>
              <p:spPr>
                <a:xfrm rot="8597786" flipV="1">
                  <a:off x="11120469" y="5010868"/>
                  <a:ext cx="501350" cy="52799"/>
                </a:xfrm>
                <a:custGeom>
                  <a:avLst/>
                  <a:gdLst>
                    <a:gd name="connsiteX0" fmla="*/ 0 w 500310"/>
                    <a:gd name="connsiteY0" fmla="*/ 0 h 45719"/>
                    <a:gd name="connsiteX1" fmla="*/ 500310 w 500310"/>
                    <a:gd name="connsiteY1" fmla="*/ 0 h 45719"/>
                    <a:gd name="connsiteX2" fmla="*/ 500310 w 500310"/>
                    <a:gd name="connsiteY2" fmla="*/ 45719 h 45719"/>
                    <a:gd name="connsiteX3" fmla="*/ 0 w 500310"/>
                    <a:gd name="connsiteY3" fmla="*/ 45719 h 45719"/>
                    <a:gd name="connsiteX4" fmla="*/ 0 w 500310"/>
                    <a:gd name="connsiteY4" fmla="*/ 0 h 45719"/>
                    <a:gd name="connsiteX0" fmla="*/ 0 w 500310"/>
                    <a:gd name="connsiteY0" fmla="*/ 0 h 45726"/>
                    <a:gd name="connsiteX1" fmla="*/ 500310 w 500310"/>
                    <a:gd name="connsiteY1" fmla="*/ 0 h 45726"/>
                    <a:gd name="connsiteX2" fmla="*/ 500310 w 500310"/>
                    <a:gd name="connsiteY2" fmla="*/ 45719 h 45726"/>
                    <a:gd name="connsiteX3" fmla="*/ 31086 w 500310"/>
                    <a:gd name="connsiteY3" fmla="*/ 45726 h 45726"/>
                    <a:gd name="connsiteX4" fmla="*/ 0 w 500310"/>
                    <a:gd name="connsiteY4" fmla="*/ 0 h 45726"/>
                    <a:gd name="connsiteX0" fmla="*/ 0 w 542633"/>
                    <a:gd name="connsiteY0" fmla="*/ 0 h 45726"/>
                    <a:gd name="connsiteX1" fmla="*/ 500310 w 542633"/>
                    <a:gd name="connsiteY1" fmla="*/ 0 h 45726"/>
                    <a:gd name="connsiteX2" fmla="*/ 542633 w 542633"/>
                    <a:gd name="connsiteY2" fmla="*/ 41027 h 45726"/>
                    <a:gd name="connsiteX3" fmla="*/ 31086 w 542633"/>
                    <a:gd name="connsiteY3" fmla="*/ 45726 h 45726"/>
                    <a:gd name="connsiteX4" fmla="*/ 0 w 542633"/>
                    <a:gd name="connsiteY4" fmla="*/ 0 h 45726"/>
                    <a:gd name="connsiteX0" fmla="*/ 0 w 556741"/>
                    <a:gd name="connsiteY0" fmla="*/ 4698 h 45726"/>
                    <a:gd name="connsiteX1" fmla="*/ 514418 w 556741"/>
                    <a:gd name="connsiteY1" fmla="*/ 0 h 45726"/>
                    <a:gd name="connsiteX2" fmla="*/ 556741 w 556741"/>
                    <a:gd name="connsiteY2" fmla="*/ 41027 h 45726"/>
                    <a:gd name="connsiteX3" fmla="*/ 45194 w 556741"/>
                    <a:gd name="connsiteY3" fmla="*/ 45726 h 45726"/>
                    <a:gd name="connsiteX4" fmla="*/ 0 w 556741"/>
                    <a:gd name="connsiteY4" fmla="*/ 4698 h 45726"/>
                    <a:gd name="connsiteX0" fmla="*/ 0 w 560157"/>
                    <a:gd name="connsiteY0" fmla="*/ 4698 h 50562"/>
                    <a:gd name="connsiteX1" fmla="*/ 514418 w 560157"/>
                    <a:gd name="connsiteY1" fmla="*/ 0 h 50562"/>
                    <a:gd name="connsiteX2" fmla="*/ 560157 w 560157"/>
                    <a:gd name="connsiteY2" fmla="*/ 50562 h 50562"/>
                    <a:gd name="connsiteX3" fmla="*/ 45194 w 560157"/>
                    <a:gd name="connsiteY3" fmla="*/ 45726 h 50562"/>
                    <a:gd name="connsiteX4" fmla="*/ 0 w 560157"/>
                    <a:gd name="connsiteY4" fmla="*/ 4698 h 50562"/>
                    <a:gd name="connsiteX0" fmla="*/ 0 w 551866"/>
                    <a:gd name="connsiteY0" fmla="*/ 4698 h 56256"/>
                    <a:gd name="connsiteX1" fmla="*/ 514418 w 551866"/>
                    <a:gd name="connsiteY1" fmla="*/ 0 h 56256"/>
                    <a:gd name="connsiteX2" fmla="*/ 551866 w 551866"/>
                    <a:gd name="connsiteY2" fmla="*/ 56256 h 56256"/>
                    <a:gd name="connsiteX3" fmla="*/ 45194 w 551866"/>
                    <a:gd name="connsiteY3" fmla="*/ 45726 h 56256"/>
                    <a:gd name="connsiteX4" fmla="*/ 0 w 551866"/>
                    <a:gd name="connsiteY4" fmla="*/ 4698 h 56256"/>
                    <a:gd name="connsiteX0" fmla="*/ 0 w 551866"/>
                    <a:gd name="connsiteY0" fmla="*/ 0 h 51558"/>
                    <a:gd name="connsiteX1" fmla="*/ 507485 w 551866"/>
                    <a:gd name="connsiteY1" fmla="*/ 7985 h 51558"/>
                    <a:gd name="connsiteX2" fmla="*/ 551866 w 551866"/>
                    <a:gd name="connsiteY2" fmla="*/ 51558 h 51558"/>
                    <a:gd name="connsiteX3" fmla="*/ 45194 w 551866"/>
                    <a:gd name="connsiteY3" fmla="*/ 41028 h 51558"/>
                    <a:gd name="connsiteX4" fmla="*/ 0 w 551866"/>
                    <a:gd name="connsiteY4" fmla="*/ 0 h 51558"/>
                    <a:gd name="connsiteX0" fmla="*/ 0 w 544279"/>
                    <a:gd name="connsiteY0" fmla="*/ 0 h 52807"/>
                    <a:gd name="connsiteX1" fmla="*/ 499898 w 544279"/>
                    <a:gd name="connsiteY1" fmla="*/ 9234 h 52807"/>
                    <a:gd name="connsiteX2" fmla="*/ 544279 w 544279"/>
                    <a:gd name="connsiteY2" fmla="*/ 52807 h 52807"/>
                    <a:gd name="connsiteX3" fmla="*/ 37607 w 544279"/>
                    <a:gd name="connsiteY3" fmla="*/ 42277 h 52807"/>
                    <a:gd name="connsiteX4" fmla="*/ 0 w 544279"/>
                    <a:gd name="connsiteY4" fmla="*/ 0 h 52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4279" h="52807">
                      <a:moveTo>
                        <a:pt x="0" y="0"/>
                      </a:moveTo>
                      <a:lnTo>
                        <a:pt x="499898" y="9234"/>
                      </a:lnTo>
                      <a:lnTo>
                        <a:pt x="544279" y="52807"/>
                      </a:lnTo>
                      <a:lnTo>
                        <a:pt x="37607" y="422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正方形/長方形 92">
                  <a:extLst>
                    <a:ext uri="{FF2B5EF4-FFF2-40B4-BE49-F238E27FC236}">
                      <a16:creationId xmlns:a16="http://schemas.microsoft.com/office/drawing/2014/main" id="{8E5EE38D-1A9A-2F1F-AFBD-9E2B1B65127C}"/>
                    </a:ext>
                  </a:extLst>
                </p:cNvPr>
                <p:cNvSpPr/>
                <p:nvPr/>
              </p:nvSpPr>
              <p:spPr>
                <a:xfrm rot="8579620" flipV="1">
                  <a:off x="10315843" y="5474026"/>
                  <a:ext cx="874691" cy="46619"/>
                </a:xfrm>
                <a:custGeom>
                  <a:avLst/>
                  <a:gdLst>
                    <a:gd name="connsiteX0" fmla="*/ 0 w 500310"/>
                    <a:gd name="connsiteY0" fmla="*/ 0 h 45719"/>
                    <a:gd name="connsiteX1" fmla="*/ 500310 w 500310"/>
                    <a:gd name="connsiteY1" fmla="*/ 0 h 45719"/>
                    <a:gd name="connsiteX2" fmla="*/ 500310 w 500310"/>
                    <a:gd name="connsiteY2" fmla="*/ 45719 h 45719"/>
                    <a:gd name="connsiteX3" fmla="*/ 0 w 500310"/>
                    <a:gd name="connsiteY3" fmla="*/ 45719 h 45719"/>
                    <a:gd name="connsiteX4" fmla="*/ 0 w 500310"/>
                    <a:gd name="connsiteY4" fmla="*/ 0 h 45719"/>
                    <a:gd name="connsiteX0" fmla="*/ 0 w 500310"/>
                    <a:gd name="connsiteY0" fmla="*/ 0 h 45726"/>
                    <a:gd name="connsiteX1" fmla="*/ 500310 w 500310"/>
                    <a:gd name="connsiteY1" fmla="*/ 0 h 45726"/>
                    <a:gd name="connsiteX2" fmla="*/ 500310 w 500310"/>
                    <a:gd name="connsiteY2" fmla="*/ 45719 h 45726"/>
                    <a:gd name="connsiteX3" fmla="*/ 31086 w 500310"/>
                    <a:gd name="connsiteY3" fmla="*/ 45726 h 45726"/>
                    <a:gd name="connsiteX4" fmla="*/ 0 w 500310"/>
                    <a:gd name="connsiteY4" fmla="*/ 0 h 45726"/>
                    <a:gd name="connsiteX0" fmla="*/ 0 w 542633"/>
                    <a:gd name="connsiteY0" fmla="*/ 0 h 45726"/>
                    <a:gd name="connsiteX1" fmla="*/ 500310 w 542633"/>
                    <a:gd name="connsiteY1" fmla="*/ 0 h 45726"/>
                    <a:gd name="connsiteX2" fmla="*/ 542633 w 542633"/>
                    <a:gd name="connsiteY2" fmla="*/ 41027 h 45726"/>
                    <a:gd name="connsiteX3" fmla="*/ 31086 w 542633"/>
                    <a:gd name="connsiteY3" fmla="*/ 45726 h 45726"/>
                    <a:gd name="connsiteX4" fmla="*/ 0 w 542633"/>
                    <a:gd name="connsiteY4" fmla="*/ 0 h 45726"/>
                    <a:gd name="connsiteX0" fmla="*/ 0 w 556741"/>
                    <a:gd name="connsiteY0" fmla="*/ 4698 h 45726"/>
                    <a:gd name="connsiteX1" fmla="*/ 514418 w 556741"/>
                    <a:gd name="connsiteY1" fmla="*/ 0 h 45726"/>
                    <a:gd name="connsiteX2" fmla="*/ 556741 w 556741"/>
                    <a:gd name="connsiteY2" fmla="*/ 41027 h 45726"/>
                    <a:gd name="connsiteX3" fmla="*/ 45194 w 556741"/>
                    <a:gd name="connsiteY3" fmla="*/ 45726 h 45726"/>
                    <a:gd name="connsiteX4" fmla="*/ 0 w 556741"/>
                    <a:gd name="connsiteY4" fmla="*/ 4698 h 45726"/>
                    <a:gd name="connsiteX0" fmla="*/ 0 w 544979"/>
                    <a:gd name="connsiteY0" fmla="*/ 0 h 51872"/>
                    <a:gd name="connsiteX1" fmla="*/ 502656 w 544979"/>
                    <a:gd name="connsiteY1" fmla="*/ 6146 h 51872"/>
                    <a:gd name="connsiteX2" fmla="*/ 544979 w 544979"/>
                    <a:gd name="connsiteY2" fmla="*/ 47173 h 51872"/>
                    <a:gd name="connsiteX3" fmla="*/ 33432 w 544979"/>
                    <a:gd name="connsiteY3" fmla="*/ 51872 h 51872"/>
                    <a:gd name="connsiteX4" fmla="*/ 0 w 544979"/>
                    <a:gd name="connsiteY4" fmla="*/ 0 h 51872"/>
                    <a:gd name="connsiteX0" fmla="*/ 0 w 544979"/>
                    <a:gd name="connsiteY0" fmla="*/ 0 h 47173"/>
                    <a:gd name="connsiteX1" fmla="*/ 502656 w 544979"/>
                    <a:gd name="connsiteY1" fmla="*/ 6146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0 h 47173"/>
                    <a:gd name="connsiteX1" fmla="*/ 523939 w 544979"/>
                    <a:gd name="connsiteY1" fmla="*/ 11142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5985 h 53158"/>
                    <a:gd name="connsiteX1" fmla="*/ 518596 w 544979"/>
                    <a:gd name="connsiteY1" fmla="*/ 0 h 53158"/>
                    <a:gd name="connsiteX2" fmla="*/ 544979 w 544979"/>
                    <a:gd name="connsiteY2" fmla="*/ 53158 h 53158"/>
                    <a:gd name="connsiteX3" fmla="*/ 17073 w 544979"/>
                    <a:gd name="connsiteY3" fmla="*/ 42680 h 53158"/>
                    <a:gd name="connsiteX4" fmla="*/ 0 w 544979"/>
                    <a:gd name="connsiteY4" fmla="*/ 5985 h 53158"/>
                    <a:gd name="connsiteX0" fmla="*/ 0 w 535459"/>
                    <a:gd name="connsiteY0" fmla="*/ 5985 h 42680"/>
                    <a:gd name="connsiteX1" fmla="*/ 518596 w 535459"/>
                    <a:gd name="connsiteY1" fmla="*/ 0 h 42680"/>
                    <a:gd name="connsiteX2" fmla="*/ 535459 w 535459"/>
                    <a:gd name="connsiteY2" fmla="*/ 37319 h 42680"/>
                    <a:gd name="connsiteX3" fmla="*/ 17073 w 535459"/>
                    <a:gd name="connsiteY3" fmla="*/ 42680 h 42680"/>
                    <a:gd name="connsiteX4" fmla="*/ 0 w 535459"/>
                    <a:gd name="connsiteY4" fmla="*/ 5985 h 42680"/>
                    <a:gd name="connsiteX0" fmla="*/ 0 w 535459"/>
                    <a:gd name="connsiteY0" fmla="*/ 0 h 36695"/>
                    <a:gd name="connsiteX1" fmla="*/ 504173 w 535459"/>
                    <a:gd name="connsiteY1" fmla="*/ 4234 h 36695"/>
                    <a:gd name="connsiteX2" fmla="*/ 535459 w 535459"/>
                    <a:gd name="connsiteY2" fmla="*/ 31334 h 36695"/>
                    <a:gd name="connsiteX3" fmla="*/ 17073 w 535459"/>
                    <a:gd name="connsiteY3" fmla="*/ 36695 h 36695"/>
                    <a:gd name="connsiteX4" fmla="*/ 0 w 535459"/>
                    <a:gd name="connsiteY4" fmla="*/ 0 h 36695"/>
                    <a:gd name="connsiteX0" fmla="*/ 0 w 523324"/>
                    <a:gd name="connsiteY0" fmla="*/ 0 h 46625"/>
                    <a:gd name="connsiteX1" fmla="*/ 504173 w 523324"/>
                    <a:gd name="connsiteY1" fmla="*/ 4234 h 46625"/>
                    <a:gd name="connsiteX2" fmla="*/ 523324 w 523324"/>
                    <a:gd name="connsiteY2" fmla="*/ 46625 h 46625"/>
                    <a:gd name="connsiteX3" fmla="*/ 17073 w 523324"/>
                    <a:gd name="connsiteY3" fmla="*/ 36695 h 46625"/>
                    <a:gd name="connsiteX4" fmla="*/ 0 w 523324"/>
                    <a:gd name="connsiteY4" fmla="*/ 0 h 4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324" h="46625">
                      <a:moveTo>
                        <a:pt x="0" y="0"/>
                      </a:moveTo>
                      <a:lnTo>
                        <a:pt x="504173" y="4234"/>
                      </a:lnTo>
                      <a:lnTo>
                        <a:pt x="523324" y="46625"/>
                      </a:lnTo>
                      <a:lnTo>
                        <a:pt x="17073" y="366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正方形/長方形 94">
                  <a:extLst>
                    <a:ext uri="{FF2B5EF4-FFF2-40B4-BE49-F238E27FC236}">
                      <a16:creationId xmlns:a16="http://schemas.microsoft.com/office/drawing/2014/main" id="{E7338803-9EB7-FD60-55DF-C9F97B5FBC3B}"/>
                    </a:ext>
                  </a:extLst>
                </p:cNvPr>
                <p:cNvSpPr/>
                <p:nvPr/>
              </p:nvSpPr>
              <p:spPr>
                <a:xfrm>
                  <a:off x="8508700" y="5831556"/>
                  <a:ext cx="1690349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正方形/長方形 95">
                  <a:extLst>
                    <a:ext uri="{FF2B5EF4-FFF2-40B4-BE49-F238E27FC236}">
                      <a16:creationId xmlns:a16="http://schemas.microsoft.com/office/drawing/2014/main" id="{EFEA05F9-99CA-E518-48B7-C9771A29B6E4}"/>
                    </a:ext>
                  </a:extLst>
                </p:cNvPr>
                <p:cNvSpPr/>
                <p:nvPr/>
              </p:nvSpPr>
              <p:spPr>
                <a:xfrm>
                  <a:off x="6481571" y="5824157"/>
                  <a:ext cx="1873064" cy="4571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正方形/長方形 92">
                  <a:extLst>
                    <a:ext uri="{FF2B5EF4-FFF2-40B4-BE49-F238E27FC236}">
                      <a16:creationId xmlns:a16="http://schemas.microsoft.com/office/drawing/2014/main" id="{55721D7E-FF6D-9A2C-EA95-B20147449CA7}"/>
                    </a:ext>
                  </a:extLst>
                </p:cNvPr>
                <p:cNvSpPr/>
                <p:nvPr/>
              </p:nvSpPr>
              <p:spPr>
                <a:xfrm rot="8579620" flipV="1">
                  <a:off x="6435642" y="5424516"/>
                  <a:ext cx="760336" cy="45719"/>
                </a:xfrm>
                <a:custGeom>
                  <a:avLst/>
                  <a:gdLst>
                    <a:gd name="connsiteX0" fmla="*/ 0 w 500310"/>
                    <a:gd name="connsiteY0" fmla="*/ 0 h 45719"/>
                    <a:gd name="connsiteX1" fmla="*/ 500310 w 500310"/>
                    <a:gd name="connsiteY1" fmla="*/ 0 h 45719"/>
                    <a:gd name="connsiteX2" fmla="*/ 500310 w 500310"/>
                    <a:gd name="connsiteY2" fmla="*/ 45719 h 45719"/>
                    <a:gd name="connsiteX3" fmla="*/ 0 w 500310"/>
                    <a:gd name="connsiteY3" fmla="*/ 45719 h 45719"/>
                    <a:gd name="connsiteX4" fmla="*/ 0 w 500310"/>
                    <a:gd name="connsiteY4" fmla="*/ 0 h 45719"/>
                    <a:gd name="connsiteX0" fmla="*/ 0 w 500310"/>
                    <a:gd name="connsiteY0" fmla="*/ 0 h 45726"/>
                    <a:gd name="connsiteX1" fmla="*/ 500310 w 500310"/>
                    <a:gd name="connsiteY1" fmla="*/ 0 h 45726"/>
                    <a:gd name="connsiteX2" fmla="*/ 500310 w 500310"/>
                    <a:gd name="connsiteY2" fmla="*/ 45719 h 45726"/>
                    <a:gd name="connsiteX3" fmla="*/ 31086 w 500310"/>
                    <a:gd name="connsiteY3" fmla="*/ 45726 h 45726"/>
                    <a:gd name="connsiteX4" fmla="*/ 0 w 500310"/>
                    <a:gd name="connsiteY4" fmla="*/ 0 h 45726"/>
                    <a:gd name="connsiteX0" fmla="*/ 0 w 542633"/>
                    <a:gd name="connsiteY0" fmla="*/ 0 h 45726"/>
                    <a:gd name="connsiteX1" fmla="*/ 500310 w 542633"/>
                    <a:gd name="connsiteY1" fmla="*/ 0 h 45726"/>
                    <a:gd name="connsiteX2" fmla="*/ 542633 w 542633"/>
                    <a:gd name="connsiteY2" fmla="*/ 41027 h 45726"/>
                    <a:gd name="connsiteX3" fmla="*/ 31086 w 542633"/>
                    <a:gd name="connsiteY3" fmla="*/ 45726 h 45726"/>
                    <a:gd name="connsiteX4" fmla="*/ 0 w 542633"/>
                    <a:gd name="connsiteY4" fmla="*/ 0 h 45726"/>
                    <a:gd name="connsiteX0" fmla="*/ 0 w 556741"/>
                    <a:gd name="connsiteY0" fmla="*/ 4698 h 45726"/>
                    <a:gd name="connsiteX1" fmla="*/ 514418 w 556741"/>
                    <a:gd name="connsiteY1" fmla="*/ 0 h 45726"/>
                    <a:gd name="connsiteX2" fmla="*/ 556741 w 556741"/>
                    <a:gd name="connsiteY2" fmla="*/ 41027 h 45726"/>
                    <a:gd name="connsiteX3" fmla="*/ 45194 w 556741"/>
                    <a:gd name="connsiteY3" fmla="*/ 45726 h 45726"/>
                    <a:gd name="connsiteX4" fmla="*/ 0 w 556741"/>
                    <a:gd name="connsiteY4" fmla="*/ 4698 h 45726"/>
                    <a:gd name="connsiteX0" fmla="*/ 0 w 544979"/>
                    <a:gd name="connsiteY0" fmla="*/ 0 h 51872"/>
                    <a:gd name="connsiteX1" fmla="*/ 502656 w 544979"/>
                    <a:gd name="connsiteY1" fmla="*/ 6146 h 51872"/>
                    <a:gd name="connsiteX2" fmla="*/ 544979 w 544979"/>
                    <a:gd name="connsiteY2" fmla="*/ 47173 h 51872"/>
                    <a:gd name="connsiteX3" fmla="*/ 33432 w 544979"/>
                    <a:gd name="connsiteY3" fmla="*/ 51872 h 51872"/>
                    <a:gd name="connsiteX4" fmla="*/ 0 w 544979"/>
                    <a:gd name="connsiteY4" fmla="*/ 0 h 51872"/>
                    <a:gd name="connsiteX0" fmla="*/ 0 w 544979"/>
                    <a:gd name="connsiteY0" fmla="*/ 0 h 47173"/>
                    <a:gd name="connsiteX1" fmla="*/ 502656 w 544979"/>
                    <a:gd name="connsiteY1" fmla="*/ 6146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0 h 47173"/>
                    <a:gd name="connsiteX1" fmla="*/ 523939 w 544979"/>
                    <a:gd name="connsiteY1" fmla="*/ 11142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5985 h 53158"/>
                    <a:gd name="connsiteX1" fmla="*/ 518596 w 544979"/>
                    <a:gd name="connsiteY1" fmla="*/ 0 h 53158"/>
                    <a:gd name="connsiteX2" fmla="*/ 544979 w 544979"/>
                    <a:gd name="connsiteY2" fmla="*/ 53158 h 53158"/>
                    <a:gd name="connsiteX3" fmla="*/ 17073 w 544979"/>
                    <a:gd name="connsiteY3" fmla="*/ 42680 h 53158"/>
                    <a:gd name="connsiteX4" fmla="*/ 0 w 544979"/>
                    <a:gd name="connsiteY4" fmla="*/ 5985 h 53158"/>
                    <a:gd name="connsiteX0" fmla="*/ 0 w 535459"/>
                    <a:gd name="connsiteY0" fmla="*/ 5985 h 42680"/>
                    <a:gd name="connsiteX1" fmla="*/ 518596 w 535459"/>
                    <a:gd name="connsiteY1" fmla="*/ 0 h 42680"/>
                    <a:gd name="connsiteX2" fmla="*/ 535459 w 535459"/>
                    <a:gd name="connsiteY2" fmla="*/ 37319 h 42680"/>
                    <a:gd name="connsiteX3" fmla="*/ 17073 w 535459"/>
                    <a:gd name="connsiteY3" fmla="*/ 42680 h 42680"/>
                    <a:gd name="connsiteX4" fmla="*/ 0 w 535459"/>
                    <a:gd name="connsiteY4" fmla="*/ 5985 h 42680"/>
                    <a:gd name="connsiteX0" fmla="*/ 0 w 535459"/>
                    <a:gd name="connsiteY0" fmla="*/ 0 h 36695"/>
                    <a:gd name="connsiteX1" fmla="*/ 504173 w 535459"/>
                    <a:gd name="connsiteY1" fmla="*/ 4234 h 36695"/>
                    <a:gd name="connsiteX2" fmla="*/ 535459 w 535459"/>
                    <a:gd name="connsiteY2" fmla="*/ 31334 h 36695"/>
                    <a:gd name="connsiteX3" fmla="*/ 17073 w 535459"/>
                    <a:gd name="connsiteY3" fmla="*/ 36695 h 36695"/>
                    <a:gd name="connsiteX4" fmla="*/ 0 w 535459"/>
                    <a:gd name="connsiteY4" fmla="*/ 0 h 36695"/>
                    <a:gd name="connsiteX0" fmla="*/ 0 w 523324"/>
                    <a:gd name="connsiteY0" fmla="*/ 0 h 46625"/>
                    <a:gd name="connsiteX1" fmla="*/ 504173 w 523324"/>
                    <a:gd name="connsiteY1" fmla="*/ 4234 h 46625"/>
                    <a:gd name="connsiteX2" fmla="*/ 523324 w 523324"/>
                    <a:gd name="connsiteY2" fmla="*/ 46625 h 46625"/>
                    <a:gd name="connsiteX3" fmla="*/ 17073 w 523324"/>
                    <a:gd name="connsiteY3" fmla="*/ 36695 h 46625"/>
                    <a:gd name="connsiteX4" fmla="*/ 0 w 523324"/>
                    <a:gd name="connsiteY4" fmla="*/ 0 h 4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324" h="46625">
                      <a:moveTo>
                        <a:pt x="0" y="0"/>
                      </a:moveTo>
                      <a:lnTo>
                        <a:pt x="504173" y="4234"/>
                      </a:lnTo>
                      <a:lnTo>
                        <a:pt x="523324" y="46625"/>
                      </a:lnTo>
                      <a:lnTo>
                        <a:pt x="17073" y="366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2">
                  <a:extLst>
                    <a:ext uri="{FF2B5EF4-FFF2-40B4-BE49-F238E27FC236}">
                      <a16:creationId xmlns:a16="http://schemas.microsoft.com/office/drawing/2014/main" id="{9E53DDF9-0434-EA55-274E-CB2EBEA402F4}"/>
                    </a:ext>
                  </a:extLst>
                </p:cNvPr>
                <p:cNvSpPr/>
                <p:nvPr/>
              </p:nvSpPr>
              <p:spPr>
                <a:xfrm rot="8579620" flipV="1">
                  <a:off x="7191486" y="4947024"/>
                  <a:ext cx="605832" cy="66778"/>
                </a:xfrm>
                <a:custGeom>
                  <a:avLst/>
                  <a:gdLst>
                    <a:gd name="connsiteX0" fmla="*/ 0 w 500310"/>
                    <a:gd name="connsiteY0" fmla="*/ 0 h 45719"/>
                    <a:gd name="connsiteX1" fmla="*/ 500310 w 500310"/>
                    <a:gd name="connsiteY1" fmla="*/ 0 h 45719"/>
                    <a:gd name="connsiteX2" fmla="*/ 500310 w 500310"/>
                    <a:gd name="connsiteY2" fmla="*/ 45719 h 45719"/>
                    <a:gd name="connsiteX3" fmla="*/ 0 w 500310"/>
                    <a:gd name="connsiteY3" fmla="*/ 45719 h 45719"/>
                    <a:gd name="connsiteX4" fmla="*/ 0 w 500310"/>
                    <a:gd name="connsiteY4" fmla="*/ 0 h 45719"/>
                    <a:gd name="connsiteX0" fmla="*/ 0 w 500310"/>
                    <a:gd name="connsiteY0" fmla="*/ 0 h 45726"/>
                    <a:gd name="connsiteX1" fmla="*/ 500310 w 500310"/>
                    <a:gd name="connsiteY1" fmla="*/ 0 h 45726"/>
                    <a:gd name="connsiteX2" fmla="*/ 500310 w 500310"/>
                    <a:gd name="connsiteY2" fmla="*/ 45719 h 45726"/>
                    <a:gd name="connsiteX3" fmla="*/ 31086 w 500310"/>
                    <a:gd name="connsiteY3" fmla="*/ 45726 h 45726"/>
                    <a:gd name="connsiteX4" fmla="*/ 0 w 500310"/>
                    <a:gd name="connsiteY4" fmla="*/ 0 h 45726"/>
                    <a:gd name="connsiteX0" fmla="*/ 0 w 542633"/>
                    <a:gd name="connsiteY0" fmla="*/ 0 h 45726"/>
                    <a:gd name="connsiteX1" fmla="*/ 500310 w 542633"/>
                    <a:gd name="connsiteY1" fmla="*/ 0 h 45726"/>
                    <a:gd name="connsiteX2" fmla="*/ 542633 w 542633"/>
                    <a:gd name="connsiteY2" fmla="*/ 41027 h 45726"/>
                    <a:gd name="connsiteX3" fmla="*/ 31086 w 542633"/>
                    <a:gd name="connsiteY3" fmla="*/ 45726 h 45726"/>
                    <a:gd name="connsiteX4" fmla="*/ 0 w 542633"/>
                    <a:gd name="connsiteY4" fmla="*/ 0 h 45726"/>
                    <a:gd name="connsiteX0" fmla="*/ 0 w 556741"/>
                    <a:gd name="connsiteY0" fmla="*/ 4698 h 45726"/>
                    <a:gd name="connsiteX1" fmla="*/ 514418 w 556741"/>
                    <a:gd name="connsiteY1" fmla="*/ 0 h 45726"/>
                    <a:gd name="connsiteX2" fmla="*/ 556741 w 556741"/>
                    <a:gd name="connsiteY2" fmla="*/ 41027 h 45726"/>
                    <a:gd name="connsiteX3" fmla="*/ 45194 w 556741"/>
                    <a:gd name="connsiteY3" fmla="*/ 45726 h 45726"/>
                    <a:gd name="connsiteX4" fmla="*/ 0 w 556741"/>
                    <a:gd name="connsiteY4" fmla="*/ 4698 h 45726"/>
                    <a:gd name="connsiteX0" fmla="*/ 0 w 544979"/>
                    <a:gd name="connsiteY0" fmla="*/ 0 h 51872"/>
                    <a:gd name="connsiteX1" fmla="*/ 502656 w 544979"/>
                    <a:gd name="connsiteY1" fmla="*/ 6146 h 51872"/>
                    <a:gd name="connsiteX2" fmla="*/ 544979 w 544979"/>
                    <a:gd name="connsiteY2" fmla="*/ 47173 h 51872"/>
                    <a:gd name="connsiteX3" fmla="*/ 33432 w 544979"/>
                    <a:gd name="connsiteY3" fmla="*/ 51872 h 51872"/>
                    <a:gd name="connsiteX4" fmla="*/ 0 w 544979"/>
                    <a:gd name="connsiteY4" fmla="*/ 0 h 51872"/>
                    <a:gd name="connsiteX0" fmla="*/ 0 w 544979"/>
                    <a:gd name="connsiteY0" fmla="*/ 0 h 47173"/>
                    <a:gd name="connsiteX1" fmla="*/ 502656 w 544979"/>
                    <a:gd name="connsiteY1" fmla="*/ 6146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0 h 47173"/>
                    <a:gd name="connsiteX1" fmla="*/ 523939 w 544979"/>
                    <a:gd name="connsiteY1" fmla="*/ 11142 h 47173"/>
                    <a:gd name="connsiteX2" fmla="*/ 544979 w 544979"/>
                    <a:gd name="connsiteY2" fmla="*/ 47173 h 47173"/>
                    <a:gd name="connsiteX3" fmla="*/ 17073 w 544979"/>
                    <a:gd name="connsiteY3" fmla="*/ 36695 h 47173"/>
                    <a:gd name="connsiteX4" fmla="*/ 0 w 544979"/>
                    <a:gd name="connsiteY4" fmla="*/ 0 h 47173"/>
                    <a:gd name="connsiteX0" fmla="*/ 0 w 544979"/>
                    <a:gd name="connsiteY0" fmla="*/ 5985 h 53158"/>
                    <a:gd name="connsiteX1" fmla="*/ 518596 w 544979"/>
                    <a:gd name="connsiteY1" fmla="*/ 0 h 53158"/>
                    <a:gd name="connsiteX2" fmla="*/ 544979 w 544979"/>
                    <a:gd name="connsiteY2" fmla="*/ 53158 h 53158"/>
                    <a:gd name="connsiteX3" fmla="*/ 17073 w 544979"/>
                    <a:gd name="connsiteY3" fmla="*/ 42680 h 53158"/>
                    <a:gd name="connsiteX4" fmla="*/ 0 w 544979"/>
                    <a:gd name="connsiteY4" fmla="*/ 5985 h 53158"/>
                    <a:gd name="connsiteX0" fmla="*/ 0 w 535459"/>
                    <a:gd name="connsiteY0" fmla="*/ 5985 h 42680"/>
                    <a:gd name="connsiteX1" fmla="*/ 518596 w 535459"/>
                    <a:gd name="connsiteY1" fmla="*/ 0 h 42680"/>
                    <a:gd name="connsiteX2" fmla="*/ 535459 w 535459"/>
                    <a:gd name="connsiteY2" fmla="*/ 37319 h 42680"/>
                    <a:gd name="connsiteX3" fmla="*/ 17073 w 535459"/>
                    <a:gd name="connsiteY3" fmla="*/ 42680 h 42680"/>
                    <a:gd name="connsiteX4" fmla="*/ 0 w 535459"/>
                    <a:gd name="connsiteY4" fmla="*/ 5985 h 42680"/>
                    <a:gd name="connsiteX0" fmla="*/ 0 w 535459"/>
                    <a:gd name="connsiteY0" fmla="*/ 0 h 36695"/>
                    <a:gd name="connsiteX1" fmla="*/ 504173 w 535459"/>
                    <a:gd name="connsiteY1" fmla="*/ 4234 h 36695"/>
                    <a:gd name="connsiteX2" fmla="*/ 535459 w 535459"/>
                    <a:gd name="connsiteY2" fmla="*/ 31334 h 36695"/>
                    <a:gd name="connsiteX3" fmla="*/ 17073 w 535459"/>
                    <a:gd name="connsiteY3" fmla="*/ 36695 h 36695"/>
                    <a:gd name="connsiteX4" fmla="*/ 0 w 535459"/>
                    <a:gd name="connsiteY4" fmla="*/ 0 h 36695"/>
                    <a:gd name="connsiteX0" fmla="*/ 0 w 523324"/>
                    <a:gd name="connsiteY0" fmla="*/ 0 h 46625"/>
                    <a:gd name="connsiteX1" fmla="*/ 504173 w 523324"/>
                    <a:gd name="connsiteY1" fmla="*/ 4234 h 46625"/>
                    <a:gd name="connsiteX2" fmla="*/ 523324 w 523324"/>
                    <a:gd name="connsiteY2" fmla="*/ 46625 h 46625"/>
                    <a:gd name="connsiteX3" fmla="*/ 17073 w 523324"/>
                    <a:gd name="connsiteY3" fmla="*/ 36695 h 46625"/>
                    <a:gd name="connsiteX4" fmla="*/ 0 w 523324"/>
                    <a:gd name="connsiteY4" fmla="*/ 0 h 46625"/>
                    <a:gd name="connsiteX0" fmla="*/ 0 w 523324"/>
                    <a:gd name="connsiteY0" fmla="*/ 0 h 63236"/>
                    <a:gd name="connsiteX1" fmla="*/ 504173 w 523324"/>
                    <a:gd name="connsiteY1" fmla="*/ 4234 h 63236"/>
                    <a:gd name="connsiteX2" fmla="*/ 523324 w 523324"/>
                    <a:gd name="connsiteY2" fmla="*/ 46625 h 63236"/>
                    <a:gd name="connsiteX3" fmla="*/ 48094 w 523324"/>
                    <a:gd name="connsiteY3" fmla="*/ 63236 h 63236"/>
                    <a:gd name="connsiteX4" fmla="*/ 0 w 523324"/>
                    <a:gd name="connsiteY4" fmla="*/ 0 h 63236"/>
                    <a:gd name="connsiteX0" fmla="*/ 0 w 501998"/>
                    <a:gd name="connsiteY0" fmla="*/ 29760 h 59002"/>
                    <a:gd name="connsiteX1" fmla="*/ 482847 w 501998"/>
                    <a:gd name="connsiteY1" fmla="*/ 0 h 59002"/>
                    <a:gd name="connsiteX2" fmla="*/ 501998 w 501998"/>
                    <a:gd name="connsiteY2" fmla="*/ 42391 h 59002"/>
                    <a:gd name="connsiteX3" fmla="*/ 26768 w 501998"/>
                    <a:gd name="connsiteY3" fmla="*/ 59002 h 59002"/>
                    <a:gd name="connsiteX4" fmla="*/ 0 w 501998"/>
                    <a:gd name="connsiteY4" fmla="*/ 29760 h 59002"/>
                    <a:gd name="connsiteX0" fmla="*/ 0 w 501998"/>
                    <a:gd name="connsiteY0" fmla="*/ 25426 h 54668"/>
                    <a:gd name="connsiteX1" fmla="*/ 482250 w 501998"/>
                    <a:gd name="connsiteY1" fmla="*/ 0 h 54668"/>
                    <a:gd name="connsiteX2" fmla="*/ 501998 w 501998"/>
                    <a:gd name="connsiteY2" fmla="*/ 38057 h 54668"/>
                    <a:gd name="connsiteX3" fmla="*/ 26768 w 501998"/>
                    <a:gd name="connsiteY3" fmla="*/ 54668 h 54668"/>
                    <a:gd name="connsiteX4" fmla="*/ 0 w 501998"/>
                    <a:gd name="connsiteY4" fmla="*/ 25426 h 54668"/>
                    <a:gd name="connsiteX0" fmla="*/ 0 w 501998"/>
                    <a:gd name="connsiteY0" fmla="*/ 17366 h 46608"/>
                    <a:gd name="connsiteX1" fmla="*/ 476806 w 501998"/>
                    <a:gd name="connsiteY1" fmla="*/ 0 h 46608"/>
                    <a:gd name="connsiteX2" fmla="*/ 501998 w 501998"/>
                    <a:gd name="connsiteY2" fmla="*/ 29997 h 46608"/>
                    <a:gd name="connsiteX3" fmla="*/ 26768 w 501998"/>
                    <a:gd name="connsiteY3" fmla="*/ 46608 h 46608"/>
                    <a:gd name="connsiteX4" fmla="*/ 0 w 501998"/>
                    <a:gd name="connsiteY4" fmla="*/ 17366 h 46608"/>
                    <a:gd name="connsiteX0" fmla="*/ 0 w 501998"/>
                    <a:gd name="connsiteY0" fmla="*/ 17366 h 55604"/>
                    <a:gd name="connsiteX1" fmla="*/ 476806 w 501998"/>
                    <a:gd name="connsiteY1" fmla="*/ 0 h 55604"/>
                    <a:gd name="connsiteX2" fmla="*/ 501998 w 501998"/>
                    <a:gd name="connsiteY2" fmla="*/ 29997 h 55604"/>
                    <a:gd name="connsiteX3" fmla="*/ 23678 w 501998"/>
                    <a:gd name="connsiteY3" fmla="*/ 55604 h 55604"/>
                    <a:gd name="connsiteX4" fmla="*/ 0 w 501998"/>
                    <a:gd name="connsiteY4" fmla="*/ 17366 h 55604"/>
                    <a:gd name="connsiteX0" fmla="*/ 0 w 510280"/>
                    <a:gd name="connsiteY0" fmla="*/ 23732 h 55604"/>
                    <a:gd name="connsiteX1" fmla="*/ 485088 w 510280"/>
                    <a:gd name="connsiteY1" fmla="*/ 0 h 55604"/>
                    <a:gd name="connsiteX2" fmla="*/ 510280 w 510280"/>
                    <a:gd name="connsiteY2" fmla="*/ 29997 h 55604"/>
                    <a:gd name="connsiteX3" fmla="*/ 31960 w 510280"/>
                    <a:gd name="connsiteY3" fmla="*/ 55604 h 55604"/>
                    <a:gd name="connsiteX4" fmla="*/ 0 w 510280"/>
                    <a:gd name="connsiteY4" fmla="*/ 23732 h 55604"/>
                    <a:gd name="connsiteX0" fmla="*/ 0 w 498367"/>
                    <a:gd name="connsiteY0" fmla="*/ 17887 h 55604"/>
                    <a:gd name="connsiteX1" fmla="*/ 473175 w 498367"/>
                    <a:gd name="connsiteY1" fmla="*/ 0 h 55604"/>
                    <a:gd name="connsiteX2" fmla="*/ 498367 w 498367"/>
                    <a:gd name="connsiteY2" fmla="*/ 29997 h 55604"/>
                    <a:gd name="connsiteX3" fmla="*/ 20047 w 498367"/>
                    <a:gd name="connsiteY3" fmla="*/ 55604 h 55604"/>
                    <a:gd name="connsiteX4" fmla="*/ 0 w 498367"/>
                    <a:gd name="connsiteY4" fmla="*/ 17887 h 55604"/>
                    <a:gd name="connsiteX0" fmla="*/ 0 w 508178"/>
                    <a:gd name="connsiteY0" fmla="*/ 35360 h 55604"/>
                    <a:gd name="connsiteX1" fmla="*/ 482986 w 508178"/>
                    <a:gd name="connsiteY1" fmla="*/ 0 h 55604"/>
                    <a:gd name="connsiteX2" fmla="*/ 508178 w 508178"/>
                    <a:gd name="connsiteY2" fmla="*/ 29997 h 55604"/>
                    <a:gd name="connsiteX3" fmla="*/ 29858 w 508178"/>
                    <a:gd name="connsiteY3" fmla="*/ 55604 h 55604"/>
                    <a:gd name="connsiteX4" fmla="*/ 0 w 508178"/>
                    <a:gd name="connsiteY4" fmla="*/ 35360 h 55604"/>
                    <a:gd name="connsiteX0" fmla="*/ 0 w 494705"/>
                    <a:gd name="connsiteY0" fmla="*/ 31627 h 55604"/>
                    <a:gd name="connsiteX1" fmla="*/ 469513 w 494705"/>
                    <a:gd name="connsiteY1" fmla="*/ 0 h 55604"/>
                    <a:gd name="connsiteX2" fmla="*/ 494705 w 494705"/>
                    <a:gd name="connsiteY2" fmla="*/ 29997 h 55604"/>
                    <a:gd name="connsiteX3" fmla="*/ 16385 w 494705"/>
                    <a:gd name="connsiteY3" fmla="*/ 55604 h 55604"/>
                    <a:gd name="connsiteX4" fmla="*/ 0 w 494705"/>
                    <a:gd name="connsiteY4" fmla="*/ 31627 h 55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4705" h="55604">
                      <a:moveTo>
                        <a:pt x="0" y="31627"/>
                      </a:moveTo>
                      <a:lnTo>
                        <a:pt x="469513" y="0"/>
                      </a:lnTo>
                      <a:lnTo>
                        <a:pt x="494705" y="29997"/>
                      </a:lnTo>
                      <a:lnTo>
                        <a:pt x="16385" y="55604"/>
                      </a:lnTo>
                      <a:lnTo>
                        <a:pt x="0" y="3162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円柱 98">
                  <a:extLst>
                    <a:ext uri="{FF2B5EF4-FFF2-40B4-BE49-F238E27FC236}">
                      <a16:creationId xmlns:a16="http://schemas.microsoft.com/office/drawing/2014/main" id="{C4DF3986-11F6-B802-F377-7F72786E68A7}"/>
                    </a:ext>
                  </a:extLst>
                </p:cNvPr>
                <p:cNvSpPr/>
                <p:nvPr/>
              </p:nvSpPr>
              <p:spPr>
                <a:xfrm>
                  <a:off x="7198026" y="5010452"/>
                  <a:ext cx="54084" cy="461665"/>
                </a:xfrm>
                <a:prstGeom prst="can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テキスト ボックス 99">
                  <a:extLst>
                    <a:ext uri="{FF2B5EF4-FFF2-40B4-BE49-F238E27FC236}">
                      <a16:creationId xmlns:a16="http://schemas.microsoft.com/office/drawing/2014/main" id="{83CDC837-B705-34FB-5111-78605FEBA440}"/>
                    </a:ext>
                  </a:extLst>
                </p:cNvPr>
                <p:cNvSpPr txBox="1"/>
                <p:nvPr/>
              </p:nvSpPr>
              <p:spPr>
                <a:xfrm>
                  <a:off x="6099339" y="4912419"/>
                  <a:ext cx="8445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b="1" dirty="0">
                      <a:latin typeface="UD デジタル 教科書体 NP-B" panose="02020700000000000000" pitchFamily="18" charset="-128"/>
                      <a:ea typeface="UD デジタル 教科書体 NP-B" panose="02020700000000000000" pitchFamily="18" charset="-128"/>
                    </a:rPr>
                    <a:t>1</a:t>
                  </a:r>
                  <a:r>
                    <a:rPr lang="ja-JP" altLang="en-US" sz="2400" b="1">
                      <a:latin typeface="UD デジタル 教科書体 NP-B" panose="02020700000000000000" pitchFamily="18" charset="-128"/>
                      <a:ea typeface="UD デジタル 教科書体 NP-B" panose="02020700000000000000" pitchFamily="18" charset="-128"/>
                    </a:rPr>
                    <a:t>階</a:t>
                  </a:r>
                  <a:endParaRPr lang="en-US" altLang="ja-JP" sz="2400" b="1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endParaRPr>
                </a:p>
              </p:txBody>
            </p:sp>
          </p:grpSp>
          <p:pic>
            <p:nvPicPr>
              <p:cNvPr id="127" name="図 126">
                <a:extLst>
                  <a:ext uri="{FF2B5EF4-FFF2-40B4-BE49-F238E27FC236}">
                    <a16:creationId xmlns:a16="http://schemas.microsoft.com/office/drawing/2014/main" id="{56882ABA-8C5D-5F53-5282-04E980C82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94957" y="4945852"/>
                <a:ext cx="174105" cy="200221"/>
              </a:xfrm>
              <a:prstGeom prst="rect">
                <a:avLst/>
              </a:prstGeom>
            </p:spPr>
          </p:pic>
        </p:grpSp>
        <p:pic>
          <p:nvPicPr>
            <p:cNvPr id="135" name="図 134">
              <a:extLst>
                <a:ext uri="{FF2B5EF4-FFF2-40B4-BE49-F238E27FC236}">
                  <a16:creationId xmlns:a16="http://schemas.microsoft.com/office/drawing/2014/main" id="{F143C3EE-514A-AA16-EDCF-93D4A9B6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5480" y="5260939"/>
              <a:ext cx="783009" cy="512732"/>
            </a:xfrm>
            <a:prstGeom prst="rect">
              <a:avLst/>
            </a:prstGeom>
          </p:spPr>
        </p:pic>
        <p:sp>
          <p:nvSpPr>
            <p:cNvPr id="131" name="円/楕円 130">
              <a:extLst>
                <a:ext uri="{FF2B5EF4-FFF2-40B4-BE49-F238E27FC236}">
                  <a16:creationId xmlns:a16="http://schemas.microsoft.com/office/drawing/2014/main" id="{145BDB6F-D4B1-B8FE-D774-3F4D46F36608}"/>
                </a:ext>
              </a:extLst>
            </p:cNvPr>
            <p:cNvSpPr/>
            <p:nvPr/>
          </p:nvSpPr>
          <p:spPr>
            <a:xfrm flipH="1">
              <a:off x="9360110" y="5115876"/>
              <a:ext cx="45719" cy="2308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正方形/長方形 133">
              <a:extLst>
                <a:ext uri="{FF2B5EF4-FFF2-40B4-BE49-F238E27FC236}">
                  <a16:creationId xmlns:a16="http://schemas.microsoft.com/office/drawing/2014/main" id="{91A41BA9-7B6D-E973-F5CB-9E7885D82B2C}"/>
                </a:ext>
              </a:extLst>
            </p:cNvPr>
            <p:cNvSpPr/>
            <p:nvPr/>
          </p:nvSpPr>
          <p:spPr>
            <a:xfrm flipV="1">
              <a:off x="9338406" y="5323974"/>
              <a:ext cx="77978" cy="4571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7" name="円/楕円 136">
            <a:extLst>
              <a:ext uri="{FF2B5EF4-FFF2-40B4-BE49-F238E27FC236}">
                <a16:creationId xmlns:a16="http://schemas.microsoft.com/office/drawing/2014/main" id="{91A90129-EABD-A83C-455A-E00DA40A3CFD}"/>
              </a:ext>
            </a:extLst>
          </p:cNvPr>
          <p:cNvSpPr/>
          <p:nvPr/>
        </p:nvSpPr>
        <p:spPr>
          <a:xfrm>
            <a:off x="9201591" y="1601653"/>
            <a:ext cx="204238" cy="1972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四角形吹き出し 137">
            <a:extLst>
              <a:ext uri="{FF2B5EF4-FFF2-40B4-BE49-F238E27FC236}">
                <a16:creationId xmlns:a16="http://schemas.microsoft.com/office/drawing/2014/main" id="{8CFD6895-E3E1-BEDB-69EA-62E45F7FD5DC}"/>
              </a:ext>
            </a:extLst>
          </p:cNvPr>
          <p:cNvSpPr/>
          <p:nvPr/>
        </p:nvSpPr>
        <p:spPr>
          <a:xfrm>
            <a:off x="6957488" y="2582006"/>
            <a:ext cx="2314881" cy="702044"/>
          </a:xfrm>
          <a:prstGeom prst="wedgeRectCallout">
            <a:avLst>
              <a:gd name="adj1" fmla="val -18698"/>
              <a:gd name="adj2" fmla="val 7703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D97C54C0-ADF6-19B7-0F4C-C41E3E012A45}"/>
              </a:ext>
            </a:extLst>
          </p:cNvPr>
          <p:cNvSpPr txBox="1"/>
          <p:nvPr/>
        </p:nvSpPr>
        <p:spPr>
          <a:xfrm>
            <a:off x="6966841" y="2565400"/>
            <a:ext cx="23805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ダンボールが浮いている状態でロープを縛り</a:t>
            </a:r>
            <a:r>
              <a:rPr lang="en-US" altLang="ja-JP" sz="1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ja-JP" altLang="en-US" sz="1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柵と手すりで固定</a:t>
            </a:r>
            <a:r>
              <a:rPr lang="en-US" altLang="ja-JP" sz="14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 </a:t>
            </a:r>
            <a:r>
              <a:rPr lang="ja-JP" altLang="en-US" sz="1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、引っ張る。</a:t>
            </a:r>
            <a:endParaRPr lang="en-US" altLang="ja-JP" sz="1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1" name="四角形吹き出し 140">
            <a:extLst>
              <a:ext uri="{FF2B5EF4-FFF2-40B4-BE49-F238E27FC236}">
                <a16:creationId xmlns:a16="http://schemas.microsoft.com/office/drawing/2014/main" id="{0056E1FD-E032-5420-5520-B43584F39EBC}"/>
              </a:ext>
            </a:extLst>
          </p:cNvPr>
          <p:cNvSpPr/>
          <p:nvPr/>
        </p:nvSpPr>
        <p:spPr>
          <a:xfrm>
            <a:off x="6443299" y="1923536"/>
            <a:ext cx="2101700" cy="500586"/>
          </a:xfrm>
          <a:prstGeom prst="wedgeRectCallout">
            <a:avLst>
              <a:gd name="adj1" fmla="val -36387"/>
              <a:gd name="adj2" fmla="val -1082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円柱 142">
            <a:extLst>
              <a:ext uri="{FF2B5EF4-FFF2-40B4-BE49-F238E27FC236}">
                <a16:creationId xmlns:a16="http://schemas.microsoft.com/office/drawing/2014/main" id="{201B6AEB-9042-FE0D-1704-AD7C29E69A9D}"/>
              </a:ext>
            </a:extLst>
          </p:cNvPr>
          <p:cNvSpPr/>
          <p:nvPr/>
        </p:nvSpPr>
        <p:spPr>
          <a:xfrm>
            <a:off x="8905051" y="5212426"/>
            <a:ext cx="61265" cy="287268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CE8C0990-84A2-7D3B-940F-6CC68A83CFC4}"/>
              </a:ext>
            </a:extLst>
          </p:cNvPr>
          <p:cNvSpPr txBox="1"/>
          <p:nvPr/>
        </p:nvSpPr>
        <p:spPr>
          <a:xfrm>
            <a:off x="6473429" y="1941612"/>
            <a:ext cx="206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ダンボールが滑車に当たらない位置を確認。</a:t>
            </a:r>
            <a:endParaRPr lang="en-US" altLang="ja-JP" sz="14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4" name="円/楕円 143">
            <a:extLst>
              <a:ext uri="{FF2B5EF4-FFF2-40B4-BE49-F238E27FC236}">
                <a16:creationId xmlns:a16="http://schemas.microsoft.com/office/drawing/2014/main" id="{09E4F8EC-A9B4-BAC6-8DA3-D44654C44B1F}"/>
              </a:ext>
            </a:extLst>
          </p:cNvPr>
          <p:cNvSpPr/>
          <p:nvPr/>
        </p:nvSpPr>
        <p:spPr>
          <a:xfrm>
            <a:off x="8800484" y="5013541"/>
            <a:ext cx="212253" cy="21775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円柱 144">
            <a:extLst>
              <a:ext uri="{FF2B5EF4-FFF2-40B4-BE49-F238E27FC236}">
                <a16:creationId xmlns:a16="http://schemas.microsoft.com/office/drawing/2014/main" id="{9CAA05F3-A528-5B73-FD85-55CE367E44D4}"/>
              </a:ext>
            </a:extLst>
          </p:cNvPr>
          <p:cNvSpPr/>
          <p:nvPr/>
        </p:nvSpPr>
        <p:spPr>
          <a:xfrm rot="18322282">
            <a:off x="8988787" y="5210426"/>
            <a:ext cx="45719" cy="19290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四角形吹き出し 145">
            <a:extLst>
              <a:ext uri="{FF2B5EF4-FFF2-40B4-BE49-F238E27FC236}">
                <a16:creationId xmlns:a16="http://schemas.microsoft.com/office/drawing/2014/main" id="{61FC2FCC-C2B1-7008-5286-B6D2B99A5BA0}"/>
              </a:ext>
            </a:extLst>
          </p:cNvPr>
          <p:cNvSpPr/>
          <p:nvPr/>
        </p:nvSpPr>
        <p:spPr>
          <a:xfrm flipV="1">
            <a:off x="7572968" y="5419948"/>
            <a:ext cx="1172622" cy="256249"/>
          </a:xfrm>
          <a:prstGeom prst="wedgeRectCallout">
            <a:avLst>
              <a:gd name="adj1" fmla="val 55855"/>
              <a:gd name="adj2" fmla="val 980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7FC67DB1-B603-F59C-3C5F-235F838BA7F5}"/>
              </a:ext>
            </a:extLst>
          </p:cNvPr>
          <p:cNvSpPr txBox="1"/>
          <p:nvPr/>
        </p:nvSpPr>
        <p:spPr>
          <a:xfrm>
            <a:off x="7602004" y="5435415"/>
            <a:ext cx="117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くくりつける</a:t>
            </a:r>
            <a:endParaRPr lang="en-US" altLang="ja-JP" sz="12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9" name="テキスト ボックス 148">
            <a:extLst>
              <a:ext uri="{FF2B5EF4-FFF2-40B4-BE49-F238E27FC236}">
                <a16:creationId xmlns:a16="http://schemas.microsoft.com/office/drawing/2014/main" id="{93C9DD8E-C758-2790-6D0F-3E88E32A2BD0}"/>
              </a:ext>
            </a:extLst>
          </p:cNvPr>
          <p:cNvSpPr txBox="1"/>
          <p:nvPr/>
        </p:nvSpPr>
        <p:spPr>
          <a:xfrm>
            <a:off x="7483357" y="5052143"/>
            <a:ext cx="43644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❷</a:t>
            </a:r>
            <a:endParaRPr lang="en-US" altLang="ja-JP" sz="20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BD5218C1-89AA-6A3F-C201-E1681DC736C0}"/>
              </a:ext>
            </a:extLst>
          </p:cNvPr>
          <p:cNvSpPr txBox="1"/>
          <p:nvPr/>
        </p:nvSpPr>
        <p:spPr>
          <a:xfrm>
            <a:off x="6528823" y="2552654"/>
            <a:ext cx="44438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❸</a:t>
            </a:r>
            <a:endParaRPr lang="en-US" altLang="ja-JP" sz="20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47BFCFE3-FC40-FA1B-057A-2C6B35E612E8}"/>
              </a:ext>
            </a:extLst>
          </p:cNvPr>
          <p:cNvSpPr txBox="1"/>
          <p:nvPr/>
        </p:nvSpPr>
        <p:spPr>
          <a:xfrm>
            <a:off x="6124859" y="1775543"/>
            <a:ext cx="39335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b="1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❹</a:t>
            </a:r>
            <a:endParaRPr lang="en-US" altLang="ja-JP" sz="20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138E04BC-8DEB-D8CD-3694-6872B3B95B89}"/>
              </a:ext>
            </a:extLst>
          </p:cNvPr>
          <p:cNvCxnSpPr/>
          <p:nvPr/>
        </p:nvCxnSpPr>
        <p:spPr>
          <a:xfrm flipH="1">
            <a:off x="7144962" y="6009537"/>
            <a:ext cx="555121" cy="379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EAD08EF0-5926-E933-08AA-0A491F8A506D}"/>
              </a:ext>
            </a:extLst>
          </p:cNvPr>
          <p:cNvSpPr txBox="1"/>
          <p:nvPr/>
        </p:nvSpPr>
        <p:spPr>
          <a:xfrm>
            <a:off x="6486354" y="6380615"/>
            <a:ext cx="1390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b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養生シート</a:t>
            </a:r>
            <a:endParaRPr lang="en-US" altLang="ja-JP" sz="1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3" name="コンテンツ プレースホルダー 2">
            <a:extLst>
              <a:ext uri="{FF2B5EF4-FFF2-40B4-BE49-F238E27FC236}">
                <a16:creationId xmlns:a16="http://schemas.microsoft.com/office/drawing/2014/main" id="{54BDD6C7-0873-BE0B-E3AD-D706A178513B}"/>
              </a:ext>
            </a:extLst>
          </p:cNvPr>
          <p:cNvSpPr txBox="1">
            <a:spLocks/>
          </p:cNvSpPr>
          <p:nvPr/>
        </p:nvSpPr>
        <p:spPr>
          <a:xfrm>
            <a:off x="309549" y="4970592"/>
            <a:ext cx="5582701" cy="1531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</a:t>
            </a:r>
            <a:r>
              <a:rPr lang="ja-JP" altLang="en-US" sz="16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吹き抜けの作業範囲内に入る際は</a:t>
            </a:r>
            <a:r>
              <a:rPr lang="ja-JP" altLang="en-US" sz="1600" u="sng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必ずヘルメットを被る</a:t>
            </a:r>
            <a:r>
              <a:rPr lang="ja-JP" altLang="en-US" sz="16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。</a:t>
            </a:r>
            <a:endParaRPr lang="en-US" altLang="ja-JP" sz="1600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buNone/>
            </a:pPr>
            <a:r>
              <a:rPr lang="en-US" altLang="ja-JP" sz="16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※</a:t>
            </a:r>
            <a:r>
              <a:rPr lang="ja-JP" altLang="en-US" sz="160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紐を取り扱う際は必ず軍手を着用。</a:t>
            </a:r>
          </a:p>
          <a:p>
            <a:pPr marL="0" indent="0">
              <a:buNone/>
            </a:pPr>
            <a:r>
              <a:rPr lang="en-US" altLang="ja-JP" sz="1600" dirty="0">
                <a:solidFill>
                  <a:srgbClr val="FF0000"/>
                </a:solidFill>
                <a:latin typeface="UD デジタル 教科書体 NP-B"/>
                <a:ea typeface="+mn-lt"/>
                <a:cs typeface="+mn-lt"/>
              </a:rPr>
              <a:t>※</a:t>
            </a:r>
            <a:r>
              <a:rPr lang="en-US" altLang="ja-JP" sz="1600" dirty="0" err="1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n-lt"/>
              </a:rPr>
              <a:t>落下させる時は必ず</a:t>
            </a:r>
            <a:r>
              <a:rPr lang="ja-JP" altLang="en-US" sz="1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n-lt"/>
              </a:rPr>
              <a:t>吹き抜けの作業範囲</a:t>
            </a:r>
            <a:r>
              <a:rPr lang="ja-JP" sz="1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n-lt"/>
              </a:rPr>
              <a:t>内</a:t>
            </a:r>
            <a:r>
              <a:rPr lang="ja-JP" altLang="en-US" sz="1600">
                <a:solidFill>
                  <a:srgbClr val="FF0000"/>
                </a:solidFill>
                <a:latin typeface="UD Digi Kyokasho NP-B" panose="02020700000000000000" pitchFamily="18" charset="-128"/>
                <a:ea typeface="UD Digi Kyokasho NP-B" panose="02020700000000000000" pitchFamily="18" charset="-128"/>
                <a:cs typeface="+mn-lt"/>
              </a:rPr>
              <a:t>から出る</a:t>
            </a:r>
            <a:r>
              <a:rPr lang="ja-JP" altLang="en-US" sz="1600">
                <a:solidFill>
                  <a:srgbClr val="FF0000"/>
                </a:solidFill>
                <a:latin typeface="UD デジタル 教科書体 NP-B"/>
                <a:ea typeface="UD デジタル 教科書体 NP-B"/>
                <a:cs typeface="+mn-lt"/>
              </a:rPr>
              <a:t>。</a:t>
            </a:r>
            <a:endParaRPr lang="ja-JP" sz="1600">
              <a:solidFill>
                <a:srgbClr val="FF0000"/>
              </a:solidFill>
              <a:latin typeface="UD デジタル 教科書体 NP-B"/>
              <a:ea typeface="UD デジタル 教科書体 NP-B"/>
            </a:endParaRPr>
          </a:p>
        </p:txBody>
      </p:sp>
      <p:sp>
        <p:nvSpPr>
          <p:cNvPr id="164" name="パイ 163">
            <a:extLst>
              <a:ext uri="{FF2B5EF4-FFF2-40B4-BE49-F238E27FC236}">
                <a16:creationId xmlns:a16="http://schemas.microsoft.com/office/drawing/2014/main" id="{9135F209-DD01-0B85-5CD1-0A3C10E028A5}"/>
              </a:ext>
            </a:extLst>
          </p:cNvPr>
          <p:cNvSpPr/>
          <p:nvPr/>
        </p:nvSpPr>
        <p:spPr>
          <a:xfrm rot="5400000">
            <a:off x="8733960" y="4921534"/>
            <a:ext cx="338553" cy="316947"/>
          </a:xfrm>
          <a:prstGeom prst="pie">
            <a:avLst>
              <a:gd name="adj1" fmla="val 5301343"/>
              <a:gd name="adj2" fmla="val 16200000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92236C4-1DA2-BAF8-A865-78D33671FF66}"/>
              </a:ext>
            </a:extLst>
          </p:cNvPr>
          <p:cNvCxnSpPr/>
          <p:nvPr/>
        </p:nvCxnSpPr>
        <p:spPr>
          <a:xfrm>
            <a:off x="8668512" y="1756001"/>
            <a:ext cx="110997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EE56544-E002-0465-F4D2-24082BEED8B9}"/>
              </a:ext>
            </a:extLst>
          </p:cNvPr>
          <p:cNvSpPr/>
          <p:nvPr/>
        </p:nvSpPr>
        <p:spPr>
          <a:xfrm flipH="1">
            <a:off x="9353260" y="4656189"/>
            <a:ext cx="45719" cy="136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D4A03388-6DE9-D8A1-2FA7-C9DF25A93E58}"/>
              </a:ext>
            </a:extLst>
          </p:cNvPr>
          <p:cNvCxnSpPr/>
          <p:nvPr/>
        </p:nvCxnSpPr>
        <p:spPr>
          <a:xfrm flipV="1">
            <a:off x="9396476" y="4607810"/>
            <a:ext cx="0" cy="24915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2CBB769-87BF-86D8-671D-F876DAC3D3E7}"/>
              </a:ext>
            </a:extLst>
          </p:cNvPr>
          <p:cNvCxnSpPr/>
          <p:nvPr/>
        </p:nvCxnSpPr>
        <p:spPr>
          <a:xfrm flipV="1">
            <a:off x="9350942" y="4592200"/>
            <a:ext cx="0" cy="24915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428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689</Words>
  <Application>Microsoft Office PowerPoint</Application>
  <PresentationFormat>ワイド画面</PresentationFormat>
  <Paragraphs>92</Paragraphs>
  <Slides>9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UD Digi Kyokasho NP-B</vt:lpstr>
      <vt:lpstr>UD Digi Kyokasho NP-B</vt:lpstr>
      <vt:lpstr>游ゴシック</vt:lpstr>
      <vt:lpstr>游ゴシック Light</vt:lpstr>
      <vt:lpstr>Arial</vt:lpstr>
      <vt:lpstr>Office テーマ</vt:lpstr>
      <vt:lpstr>微小重力落下実験概要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微小重力落下実験概要</dc:title>
  <dc:creator>小林　愛結</dc:creator>
  <cp:lastModifiedBy>清水　柚香</cp:lastModifiedBy>
  <cp:revision>75</cp:revision>
  <dcterms:created xsi:type="dcterms:W3CDTF">2023-12-27T11:44:11Z</dcterms:created>
  <dcterms:modified xsi:type="dcterms:W3CDTF">2024-03-28T01:38:43Z</dcterms:modified>
</cp:coreProperties>
</file>