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6" r:id="rId6"/>
    <p:sldId id="260" r:id="rId7"/>
    <p:sldId id="271" r:id="rId8"/>
    <p:sldId id="280" r:id="rId9"/>
    <p:sldId id="262" r:id="rId10"/>
    <p:sldId id="269" r:id="rId11"/>
    <p:sldId id="270" r:id="rId12"/>
    <p:sldId id="273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A03BC-5340-4372-998A-391DE1C5D5DF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6084-D0F3-4338-898B-0A85254049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04F3A3-BDD7-A942-A1A0-948B3AE33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4DC237-D3B6-01A2-B418-2E0A8D81E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60E5A3-2AAD-442E-5F56-F72514B6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DC45C9-3852-65DD-1E56-C1155149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9A139-800F-0718-6DF4-1DB1E15E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4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69EC7D-206E-AB17-5EEC-5C1247CE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C20A8D-5A69-38EC-B2C3-BAA71B641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2604BB-C4E9-3E86-991C-4781CF2D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7913C7-0EEA-E3FE-7D65-CB9444EB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73A0BE-AC01-2144-3FEA-5AA1D3FA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107B70-A1BE-B454-C361-36991A48A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94F56A-49DB-CE12-461C-88968CF7B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F43604-4EBE-3D87-E505-38729C4E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ADC4D4-0CEF-E239-C5EF-63A6E7E69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B21E74-1358-EAC5-2F79-9BEE742B8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226B8A-7D69-9A64-743E-274D292A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EBCB71-E678-3930-5040-91F401962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252B3E-DEE2-D37C-CD53-664B603A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F95773-D5A1-CEF3-61C4-332F469F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A171BF-29C0-F713-74C9-3B4E5542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92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6DA6D9-C50F-03F6-BACE-CB775635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84DFDA-11B2-A52D-A90D-E6ED02E7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6C9211-4DBC-F363-96EC-37C42927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1EAA77-3D48-F2EC-5086-FD9EF851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458E8C-9C89-826D-3060-DD7C2314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5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9E22C-468C-2025-0BDC-71FCD6D2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F6786B-4B7C-A381-E88A-5AEAD2098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0DB9E4-E174-380A-2A95-E5DA3C2D4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A4826C-7FDE-9EF1-5D0D-D605E5CC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E77384-0D15-CFFC-4DC7-6A505F68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2AF059-B89E-BBB6-C13B-9514BB9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96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F1F25-E60B-77B4-F348-AAD6955E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1DC22A-4FE2-09DE-40B5-BB3F21C94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10E7A4-C34B-C133-071B-9E8020E5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C1C323-ECAA-0FBD-AF65-22A63D201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D20368-3D06-0FD2-B49F-E2FFF0272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7050DE-3D49-82A4-EEB3-4A66AA45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8F3D2E1-37AD-1F21-4274-E948A30B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C25A0F-042A-9F88-A3AC-6D7A4A5A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81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1BE14-AC4E-1EA2-7391-97A92C55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C4BE43-C9AA-A2DD-7F68-F194CB09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A7A76F-B123-D796-61B4-F9D5E60E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0C3B184-30AC-728C-96AF-FB2909E7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98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53315F-E71F-408A-DDEA-8280D6986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E913EDE-D33E-4F18-9874-B17B801F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057704-F2A4-A5F9-DBD3-46997DD0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04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CF8659-4246-BBAD-4FAA-61E3B8A8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421899-D722-1D72-5AA2-038CCCBF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EB0AC4-8A30-D222-E808-73A5FC85C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FD971E-B889-C241-631B-09FE34BA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93FC07-6CA9-9E6F-4148-1709342A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21398A-FE5C-30CF-2362-EA75683F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68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67E80A-073F-16C4-33E2-32B7117B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0EE158-E502-9345-E760-1103A22DF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C5A103-704C-6416-0C68-07E8B7615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20DDC3-8D4B-18DF-8496-C1F8F392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D26D4C-9FCC-14F6-C9C8-354F35E5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7A6454-1B61-C623-FB46-FE3A5053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E3EEE1-2A03-D7B2-127C-247CF32E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D7C227C-743F-B7A4-2053-F86D5D041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483A42-AF30-7B18-B0B3-B3E8FF96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72203-0E44-4122-81EE-4BBAF9844044}" type="datetimeFigureOut">
              <a:rPr kumimoji="1" lang="ja-JP" altLang="en-US" smtClean="0"/>
              <a:t>2024/3/6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FAD2C-C74B-0269-76C3-E1B12B29A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12136D-D179-E517-D013-8782A7652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6E06F-A87B-4BF0-AF05-D53D30550B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8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2D1714-CF4A-248C-E78E-E9F7B425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5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微小重力下における</a:t>
            </a:r>
            <a:br>
              <a:rPr kumimoji="1" lang="en-US" altLang="ja-JP" sz="5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5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</a:t>
            </a:r>
            <a:r>
              <a:rPr lang="ja-JP" altLang="en-US" sz="5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の挙動</a:t>
            </a:r>
            <a:endParaRPr kumimoji="1" lang="ja-JP" altLang="en-US" sz="5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ED79DBF-A897-E33C-44F9-9A3FA167C7FD}"/>
              </a:ext>
            </a:extLst>
          </p:cNvPr>
          <p:cNvCxnSpPr>
            <a:cxnSpLocks/>
          </p:cNvCxnSpPr>
          <p:nvPr/>
        </p:nvCxnSpPr>
        <p:spPr>
          <a:xfrm>
            <a:off x="0" y="2581710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ED2B9DA-26A7-5D33-9158-D3F276EB064A}"/>
              </a:ext>
            </a:extLst>
          </p:cNvPr>
          <p:cNvSpPr/>
          <p:nvPr/>
        </p:nvSpPr>
        <p:spPr>
          <a:xfrm flipV="1">
            <a:off x="-1" y="2360326"/>
            <a:ext cx="12191999" cy="45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6A30F51-F734-7A88-D79E-1C7FFEA38CAD}"/>
              </a:ext>
            </a:extLst>
          </p:cNvPr>
          <p:cNvCxnSpPr>
            <a:cxnSpLocks/>
          </p:cNvCxnSpPr>
          <p:nvPr/>
        </p:nvCxnSpPr>
        <p:spPr>
          <a:xfrm>
            <a:off x="-2" y="5313681"/>
            <a:ext cx="121920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C228E371-7F78-6D2A-7EBA-7BECA220532C}"/>
              </a:ext>
            </a:extLst>
          </p:cNvPr>
          <p:cNvSpPr/>
          <p:nvPr/>
        </p:nvSpPr>
        <p:spPr>
          <a:xfrm flipV="1">
            <a:off x="1" y="5477307"/>
            <a:ext cx="12191999" cy="457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61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7CF8721-E967-EB65-0828-07A788EE3038}"/>
              </a:ext>
            </a:extLst>
          </p:cNvPr>
          <p:cNvCxnSpPr>
            <a:cxnSpLocks/>
          </p:cNvCxnSpPr>
          <p:nvPr/>
        </p:nvCxnSpPr>
        <p:spPr>
          <a:xfrm>
            <a:off x="929640" y="979266"/>
            <a:ext cx="4741695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EEBE8151-DBFD-2EF7-9495-A4BF31606F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940808" cy="61414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実験結果（まとめ）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33E5C88-3531-6D66-FC3C-A1C80F9173EB}"/>
              </a:ext>
            </a:extLst>
          </p:cNvPr>
          <p:cNvSpPr txBox="1"/>
          <p:nvPr/>
        </p:nvSpPr>
        <p:spPr>
          <a:xfrm>
            <a:off x="1304819" y="1593407"/>
            <a:ext cx="6873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地上</a:t>
            </a:r>
            <a:endParaRPr kumimoji="1" lang="en-US" altLang="ja-JP" sz="28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・泡は列になって動く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微小重力下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・泡が静止する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・小さな泡が合体し、大きな泡になる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過重力下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・泡がなくなる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833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79927-B962-3ED2-E022-6E1E3137D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8E8E8D-B1A2-3920-B675-03B512C093E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940808" cy="61414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実験結果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A661DE4-5CC2-EDCE-43B4-E23B444FF9C2}"/>
              </a:ext>
            </a:extLst>
          </p:cNvPr>
          <p:cNvCxnSpPr>
            <a:cxnSpLocks/>
          </p:cNvCxnSpPr>
          <p:nvPr/>
        </p:nvCxnSpPr>
        <p:spPr>
          <a:xfrm>
            <a:off x="929640" y="979266"/>
            <a:ext cx="200312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CB7F8F-FB27-4529-22B6-A4AB9D23C6F1}"/>
              </a:ext>
            </a:extLst>
          </p:cNvPr>
          <p:cNvSpPr txBox="1"/>
          <p:nvPr/>
        </p:nvSpPr>
        <p:spPr>
          <a:xfrm>
            <a:off x="4235583" y="5245394"/>
            <a:ext cx="56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10A899-EC24-88C4-42DD-497619686266}"/>
              </a:ext>
            </a:extLst>
          </p:cNvPr>
          <p:cNvSpPr txBox="1"/>
          <p:nvPr/>
        </p:nvSpPr>
        <p:spPr>
          <a:xfrm>
            <a:off x="2403173" y="5245394"/>
            <a:ext cx="211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8E2378-C2E6-045D-1BF8-D80F47DA6C5E}"/>
              </a:ext>
            </a:extLst>
          </p:cNvPr>
          <p:cNvSpPr txBox="1"/>
          <p:nvPr/>
        </p:nvSpPr>
        <p:spPr>
          <a:xfrm>
            <a:off x="1163356" y="5245394"/>
            <a:ext cx="211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37C92D-2209-081E-07E9-CED552B5D8FD}"/>
              </a:ext>
            </a:extLst>
          </p:cNvPr>
          <p:cNvSpPr txBox="1"/>
          <p:nvPr/>
        </p:nvSpPr>
        <p:spPr>
          <a:xfrm>
            <a:off x="926944" y="1125869"/>
            <a:ext cx="379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再び落下中 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28BC40-4EF0-1F04-1A3A-8A3F0A9A6611}"/>
              </a:ext>
            </a:extLst>
          </p:cNvPr>
          <p:cNvSpPr txBox="1"/>
          <p:nvPr/>
        </p:nvSpPr>
        <p:spPr>
          <a:xfrm>
            <a:off x="1690820" y="5944583"/>
            <a:ext cx="302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泡が大きくなる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E2DE0B-B7BA-993B-CAE5-18C7A6263F89}"/>
              </a:ext>
            </a:extLst>
          </p:cNvPr>
          <p:cNvSpPr txBox="1"/>
          <p:nvPr/>
        </p:nvSpPr>
        <p:spPr>
          <a:xfrm>
            <a:off x="6479115" y="1125868"/>
            <a:ext cx="471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再び最下点  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486993-840A-2E70-2547-0E38B2ED7680}"/>
              </a:ext>
            </a:extLst>
          </p:cNvPr>
          <p:cNvSpPr txBox="1"/>
          <p:nvPr/>
        </p:nvSpPr>
        <p:spPr>
          <a:xfrm>
            <a:off x="9989887" y="5245394"/>
            <a:ext cx="567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1D8145-8C54-BB49-A980-07135997B885}"/>
              </a:ext>
            </a:extLst>
          </p:cNvPr>
          <p:cNvSpPr txBox="1"/>
          <p:nvPr/>
        </p:nvSpPr>
        <p:spPr>
          <a:xfrm>
            <a:off x="8157477" y="5245394"/>
            <a:ext cx="211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FBB6C0-8D3D-01A6-0B7C-A4B83705A288}"/>
              </a:ext>
            </a:extLst>
          </p:cNvPr>
          <p:cNvSpPr txBox="1"/>
          <p:nvPr/>
        </p:nvSpPr>
        <p:spPr>
          <a:xfrm>
            <a:off x="6917660" y="5245394"/>
            <a:ext cx="211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pic>
        <p:nvPicPr>
          <p:cNvPr id="4" name="Google Shape;163;p22" descr="Google Shape;163;p22">
            <a:extLst>
              <a:ext uri="{FF2B5EF4-FFF2-40B4-BE49-F238E27FC236}">
                <a16:creationId xmlns:a16="http://schemas.microsoft.com/office/drawing/2014/main" id="{0575C0B0-8B06-D557-DA21-FF46690E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62" r="20871"/>
          <a:stretch>
            <a:fillRect/>
          </a:stretch>
        </p:blipFill>
        <p:spPr>
          <a:xfrm>
            <a:off x="1144865" y="1965216"/>
            <a:ext cx="3698800" cy="311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oogle Shape;164;p22" descr="Google Shape;164;p22">
            <a:extLst>
              <a:ext uri="{FF2B5EF4-FFF2-40B4-BE49-F238E27FC236}">
                <a16:creationId xmlns:a16="http://schemas.microsoft.com/office/drawing/2014/main" id="{A3E84349-F09E-9AC3-FBAE-B9288ADEC2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0" r="19414"/>
          <a:stretch>
            <a:fillRect/>
          </a:stretch>
        </p:blipFill>
        <p:spPr>
          <a:xfrm>
            <a:off x="6836500" y="1965216"/>
            <a:ext cx="3558376" cy="2974568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C75D6B-D54A-ABA1-338D-09B71EE0E72D}"/>
              </a:ext>
            </a:extLst>
          </p:cNvPr>
          <p:cNvSpPr txBox="1"/>
          <p:nvPr/>
        </p:nvSpPr>
        <p:spPr>
          <a:xfrm>
            <a:off x="6715470" y="5944582"/>
            <a:ext cx="4805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回目と同様に泡が見えなくなる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83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88B2BD-A3DD-4AB5-8EB6-E4EDABF86F78}"/>
              </a:ext>
            </a:extLst>
          </p:cNvPr>
          <p:cNvSpPr txBox="1">
            <a:spLocks/>
          </p:cNvSpPr>
          <p:nvPr/>
        </p:nvSpPr>
        <p:spPr>
          <a:xfrm>
            <a:off x="0" y="104957"/>
            <a:ext cx="3972560" cy="5130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付録：実験結果の詳細</a:t>
            </a:r>
          </a:p>
        </p:txBody>
      </p:sp>
      <p:pic>
        <p:nvPicPr>
          <p:cNvPr id="8" name="Google Shape;146;p20" descr="Google Shape;146;p20">
            <a:extLst>
              <a:ext uri="{FF2B5EF4-FFF2-40B4-BE49-F238E27FC236}">
                <a16:creationId xmlns:a16="http://schemas.microsoft.com/office/drawing/2014/main" id="{1B552DB3-79CD-4CD8-8A54-4F1758BAD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3" r="20931" b="3863"/>
          <a:stretch/>
        </p:blipFill>
        <p:spPr>
          <a:xfrm>
            <a:off x="4587817" y="0"/>
            <a:ext cx="7477760" cy="627271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CAE801F-D89E-48FD-90C9-CE8A44B7C726}"/>
              </a:ext>
            </a:extLst>
          </p:cNvPr>
          <p:cNvSpPr txBox="1"/>
          <p:nvPr/>
        </p:nvSpPr>
        <p:spPr>
          <a:xfrm>
            <a:off x="10308662" y="6388270"/>
            <a:ext cx="567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55F713-6C25-4CBB-AFB1-611EFE2F7DDE}"/>
              </a:ext>
            </a:extLst>
          </p:cNvPr>
          <p:cNvSpPr txBox="1"/>
          <p:nvPr/>
        </p:nvSpPr>
        <p:spPr>
          <a:xfrm>
            <a:off x="7374616" y="6376015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EEFF53-9CB0-4B28-AB13-BA0E218F70ED}"/>
              </a:ext>
            </a:extLst>
          </p:cNvPr>
          <p:cNvSpPr txBox="1"/>
          <p:nvPr/>
        </p:nvSpPr>
        <p:spPr>
          <a:xfrm>
            <a:off x="4817385" y="6388270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1FBB6E-683E-4903-8B7D-CE15BB0DA0C2}"/>
              </a:ext>
            </a:extLst>
          </p:cNvPr>
          <p:cNvSpPr txBox="1"/>
          <p:nvPr/>
        </p:nvSpPr>
        <p:spPr>
          <a:xfrm>
            <a:off x="0" y="4801269"/>
            <a:ext cx="5483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泡がゆっくり動く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⇒ ほぼ止まって見える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・泡同士が合体し、大きな泡ができる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Google Shape;245;p29">
            <a:extLst>
              <a:ext uri="{FF2B5EF4-FFF2-40B4-BE49-F238E27FC236}">
                <a16:creationId xmlns:a16="http://schemas.microsoft.com/office/drawing/2014/main" id="{D0521EC8-53AB-49EE-9D64-E4730F3CFE82}"/>
              </a:ext>
            </a:extLst>
          </p:cNvPr>
          <p:cNvSpPr txBox="1">
            <a:spLocks/>
          </p:cNvSpPr>
          <p:nvPr/>
        </p:nvSpPr>
        <p:spPr>
          <a:xfrm>
            <a:off x="366198" y="807068"/>
            <a:ext cx="1497483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落下中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2AE6B25-3BE4-4561-8FFB-175C0C9B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57" y="1643949"/>
            <a:ext cx="1471452" cy="27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9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5;p29">
            <a:extLst>
              <a:ext uri="{FF2B5EF4-FFF2-40B4-BE49-F238E27FC236}">
                <a16:creationId xmlns:a16="http://schemas.microsoft.com/office/drawing/2014/main" id="{C590A8F4-F374-4B7A-BC76-87EF55E7D9D4}"/>
              </a:ext>
            </a:extLst>
          </p:cNvPr>
          <p:cNvSpPr txBox="1">
            <a:spLocks/>
          </p:cNvSpPr>
          <p:nvPr/>
        </p:nvSpPr>
        <p:spPr>
          <a:xfrm>
            <a:off x="405050" y="741416"/>
            <a:ext cx="1424938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最下点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059E4D-05DB-4580-AA1C-5689840E8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50" y="1502292"/>
            <a:ext cx="1939078" cy="302806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CEB45D-9BB3-4145-B319-5F3BC1B18A7F}"/>
              </a:ext>
            </a:extLst>
          </p:cNvPr>
          <p:cNvSpPr txBox="1"/>
          <p:nvPr/>
        </p:nvSpPr>
        <p:spPr>
          <a:xfrm>
            <a:off x="10308662" y="6388270"/>
            <a:ext cx="567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52D4A2-D1B4-4715-8934-6CD54A7A7DF5}"/>
              </a:ext>
            </a:extLst>
          </p:cNvPr>
          <p:cNvSpPr txBox="1"/>
          <p:nvPr/>
        </p:nvSpPr>
        <p:spPr>
          <a:xfrm>
            <a:off x="7374616" y="6376015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A08622-05BD-4F54-964D-037A2AED584B}"/>
              </a:ext>
            </a:extLst>
          </p:cNvPr>
          <p:cNvSpPr txBox="1"/>
          <p:nvPr/>
        </p:nvSpPr>
        <p:spPr>
          <a:xfrm>
            <a:off x="4817385" y="6388270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08AE950-D7B7-4122-8FE3-B25280DB43BF}"/>
              </a:ext>
            </a:extLst>
          </p:cNvPr>
          <p:cNvSpPr txBox="1"/>
          <p:nvPr/>
        </p:nvSpPr>
        <p:spPr>
          <a:xfrm>
            <a:off x="317209" y="5063915"/>
            <a:ext cx="302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泡が見えなくなる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Google Shape;153;p21" descr="Google Shape;153;p21">
            <a:extLst>
              <a:ext uri="{FF2B5EF4-FFF2-40B4-BE49-F238E27FC236}">
                <a16:creationId xmlns:a16="http://schemas.microsoft.com/office/drawing/2014/main" id="{79A444EC-2802-40EF-91A0-B2E7C744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437" r="21337"/>
          <a:stretch>
            <a:fillRect/>
          </a:stretch>
        </p:blipFill>
        <p:spPr>
          <a:xfrm>
            <a:off x="4386372" y="20320"/>
            <a:ext cx="7381406" cy="62534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878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6CAA73-3861-4E6E-B49B-D6F6D92287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6" b="23005"/>
          <a:stretch/>
        </p:blipFill>
        <p:spPr>
          <a:xfrm>
            <a:off x="1022392" y="2018432"/>
            <a:ext cx="2097567" cy="2535384"/>
          </a:xfrm>
          <a:prstGeom prst="rect">
            <a:avLst/>
          </a:prstGeom>
        </p:spPr>
      </p:pic>
      <p:sp>
        <p:nvSpPr>
          <p:cNvPr id="5" name="Google Shape;245;p29">
            <a:extLst>
              <a:ext uri="{FF2B5EF4-FFF2-40B4-BE49-F238E27FC236}">
                <a16:creationId xmlns:a16="http://schemas.microsoft.com/office/drawing/2014/main" id="{C640254A-A5C7-42B3-9FFA-5558FF949690}"/>
              </a:ext>
            </a:extLst>
          </p:cNvPr>
          <p:cNvSpPr txBox="1">
            <a:spLocks/>
          </p:cNvSpPr>
          <p:nvPr/>
        </p:nvSpPr>
        <p:spPr>
          <a:xfrm>
            <a:off x="361677" y="809346"/>
            <a:ext cx="2952536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バウンドして上昇中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246FA5-16E0-4FF4-96C1-A4E4DC390377}"/>
              </a:ext>
            </a:extLst>
          </p:cNvPr>
          <p:cNvSpPr txBox="1"/>
          <p:nvPr/>
        </p:nvSpPr>
        <p:spPr>
          <a:xfrm>
            <a:off x="10308662" y="6388270"/>
            <a:ext cx="567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BD5670-223E-4514-BD30-B1C92455529D}"/>
              </a:ext>
            </a:extLst>
          </p:cNvPr>
          <p:cNvSpPr txBox="1"/>
          <p:nvPr/>
        </p:nvSpPr>
        <p:spPr>
          <a:xfrm>
            <a:off x="7374616" y="6376015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C70BC-E79B-4462-A1EC-FAD78B8EAA87}"/>
              </a:ext>
            </a:extLst>
          </p:cNvPr>
          <p:cNvSpPr txBox="1"/>
          <p:nvPr/>
        </p:nvSpPr>
        <p:spPr>
          <a:xfrm>
            <a:off x="4817385" y="6388270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pic>
        <p:nvPicPr>
          <p:cNvPr id="9" name="Google Shape;155;p21" descr="Google Shape;155;p21">
            <a:extLst>
              <a:ext uri="{FF2B5EF4-FFF2-40B4-BE49-F238E27FC236}">
                <a16:creationId xmlns:a16="http://schemas.microsoft.com/office/drawing/2014/main" id="{10F0D619-BC0C-4427-BF93-931966F51B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435" r="19336"/>
          <a:stretch>
            <a:fillRect/>
          </a:stretch>
        </p:blipFill>
        <p:spPr>
          <a:xfrm>
            <a:off x="4622500" y="26789"/>
            <a:ext cx="7331784" cy="621145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59BBF3-B01B-47A7-9FEC-216483C2A6BA}"/>
              </a:ext>
            </a:extLst>
          </p:cNvPr>
          <p:cNvSpPr txBox="1"/>
          <p:nvPr/>
        </p:nvSpPr>
        <p:spPr>
          <a:xfrm>
            <a:off x="361677" y="5043442"/>
            <a:ext cx="431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が静止して、大きくなる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0437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C7A9322-9474-4D0D-993E-872D01B25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80" b="22316"/>
          <a:stretch/>
        </p:blipFill>
        <p:spPr>
          <a:xfrm>
            <a:off x="648913" y="1442665"/>
            <a:ext cx="2563787" cy="3405088"/>
          </a:xfrm>
          <a:prstGeom prst="rect">
            <a:avLst/>
          </a:prstGeom>
        </p:spPr>
      </p:pic>
      <p:sp>
        <p:nvSpPr>
          <p:cNvPr id="5" name="Google Shape;245;p29">
            <a:extLst>
              <a:ext uri="{FF2B5EF4-FFF2-40B4-BE49-F238E27FC236}">
                <a16:creationId xmlns:a16="http://schemas.microsoft.com/office/drawing/2014/main" id="{72C790F3-1346-41CE-A57B-66ABED5C1690}"/>
              </a:ext>
            </a:extLst>
          </p:cNvPr>
          <p:cNvSpPr txBox="1">
            <a:spLocks/>
          </p:cNvSpPr>
          <p:nvPr/>
        </p:nvSpPr>
        <p:spPr>
          <a:xfrm>
            <a:off x="385906" y="751344"/>
            <a:ext cx="2004695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再び落下中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F8EA2AD-BE9A-4555-BBA1-B647344B91A8}"/>
              </a:ext>
            </a:extLst>
          </p:cNvPr>
          <p:cNvSpPr txBox="1"/>
          <p:nvPr/>
        </p:nvSpPr>
        <p:spPr>
          <a:xfrm>
            <a:off x="10308662" y="6396335"/>
            <a:ext cx="567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5306D-9856-4523-971B-840E21364508}"/>
              </a:ext>
            </a:extLst>
          </p:cNvPr>
          <p:cNvSpPr txBox="1"/>
          <p:nvPr/>
        </p:nvSpPr>
        <p:spPr>
          <a:xfrm>
            <a:off x="7374616" y="6384080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CC0BE1-4EB0-4C5C-8EB3-3A42FC86A36D}"/>
              </a:ext>
            </a:extLst>
          </p:cNvPr>
          <p:cNvSpPr txBox="1"/>
          <p:nvPr/>
        </p:nvSpPr>
        <p:spPr>
          <a:xfrm>
            <a:off x="4817385" y="6396335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pic>
        <p:nvPicPr>
          <p:cNvPr id="9" name="Google Shape;163;p22" descr="Google Shape;163;p22">
            <a:extLst>
              <a:ext uri="{FF2B5EF4-FFF2-40B4-BE49-F238E27FC236}">
                <a16:creationId xmlns:a16="http://schemas.microsoft.com/office/drawing/2014/main" id="{65942557-DD64-4796-9DD4-AC1B7BA23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662" r="20871"/>
          <a:stretch>
            <a:fillRect/>
          </a:stretch>
        </p:blipFill>
        <p:spPr>
          <a:xfrm>
            <a:off x="4538822" y="20320"/>
            <a:ext cx="7358538" cy="620622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0AC7FB-53F5-4DDA-9E76-513B44F316BF}"/>
              </a:ext>
            </a:extLst>
          </p:cNvPr>
          <p:cNvSpPr txBox="1"/>
          <p:nvPr/>
        </p:nvSpPr>
        <p:spPr>
          <a:xfrm>
            <a:off x="501351" y="5071074"/>
            <a:ext cx="302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泡が大きくなる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32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B56ACAC-E748-4327-9178-A91D020F2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32" b="16531"/>
          <a:stretch/>
        </p:blipFill>
        <p:spPr>
          <a:xfrm>
            <a:off x="802934" y="1460952"/>
            <a:ext cx="2214853" cy="2921343"/>
          </a:xfrm>
          <a:prstGeom prst="rect">
            <a:avLst/>
          </a:prstGeom>
        </p:spPr>
      </p:pic>
      <p:sp>
        <p:nvSpPr>
          <p:cNvPr id="4" name="Google Shape;245;p29">
            <a:extLst>
              <a:ext uri="{FF2B5EF4-FFF2-40B4-BE49-F238E27FC236}">
                <a16:creationId xmlns:a16="http://schemas.microsoft.com/office/drawing/2014/main" id="{A1FBCB5A-F057-47BA-B030-D9919CAD952B}"/>
              </a:ext>
            </a:extLst>
          </p:cNvPr>
          <p:cNvSpPr txBox="1">
            <a:spLocks/>
          </p:cNvSpPr>
          <p:nvPr/>
        </p:nvSpPr>
        <p:spPr>
          <a:xfrm>
            <a:off x="365470" y="846045"/>
            <a:ext cx="1873565" cy="46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再び最下点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306198-680D-47B5-AD9D-E993FF002A12}"/>
              </a:ext>
            </a:extLst>
          </p:cNvPr>
          <p:cNvSpPr txBox="1"/>
          <p:nvPr/>
        </p:nvSpPr>
        <p:spPr>
          <a:xfrm>
            <a:off x="365470" y="5022189"/>
            <a:ext cx="4805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回目に最下点に来た時と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同様に泡が見えなくなる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Google Shape;164;p22" descr="Google Shape;164;p22">
            <a:extLst>
              <a:ext uri="{FF2B5EF4-FFF2-40B4-BE49-F238E27FC236}">
                <a16:creationId xmlns:a16="http://schemas.microsoft.com/office/drawing/2014/main" id="{F4718B7A-F138-467F-8BFA-1E3B177EA2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630" r="19414"/>
          <a:stretch>
            <a:fillRect/>
          </a:stretch>
        </p:blipFill>
        <p:spPr>
          <a:xfrm>
            <a:off x="4531858" y="12255"/>
            <a:ext cx="7460091" cy="62361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212673-E7CC-4E10-8EB8-0783B5DE3666}"/>
              </a:ext>
            </a:extLst>
          </p:cNvPr>
          <p:cNvSpPr txBox="1"/>
          <p:nvPr/>
        </p:nvSpPr>
        <p:spPr>
          <a:xfrm>
            <a:off x="10308662" y="6396335"/>
            <a:ext cx="5679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97CB37-32C3-47A6-9B2C-43893201C16A}"/>
              </a:ext>
            </a:extLst>
          </p:cNvPr>
          <p:cNvSpPr txBox="1"/>
          <p:nvPr/>
        </p:nvSpPr>
        <p:spPr>
          <a:xfrm>
            <a:off x="7374616" y="6384080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67E40D-86FE-47B4-946A-305E97EC8BBE}"/>
              </a:ext>
            </a:extLst>
          </p:cNvPr>
          <p:cNvSpPr txBox="1"/>
          <p:nvPr/>
        </p:nvSpPr>
        <p:spPr>
          <a:xfrm>
            <a:off x="4817385" y="6396335"/>
            <a:ext cx="21163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</p:spTree>
    <p:extLst>
      <p:ext uri="{BB962C8B-B14F-4D97-AF65-F5344CB8AC3E}">
        <p14:creationId xmlns:p14="http://schemas.microsoft.com/office/powerpoint/2010/main" val="346580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5573C6-E65E-10B8-16FF-DE10A9607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 教材開発の背景・目的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 実験内容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 </a:t>
            </a:r>
            <a:r>
              <a:rPr lang="ja-JP" altLang="en-US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実験装置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 実験結果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D4C6283-507B-B07D-1DC8-3F68D3FC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0808" cy="61414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目次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F1DE659-9948-3CAF-1DF5-954818630AFF}"/>
              </a:ext>
            </a:extLst>
          </p:cNvPr>
          <p:cNvCxnSpPr>
            <a:cxnSpLocks/>
          </p:cNvCxnSpPr>
          <p:nvPr/>
        </p:nvCxnSpPr>
        <p:spPr>
          <a:xfrm>
            <a:off x="929640" y="979266"/>
            <a:ext cx="111925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05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B33CCA1-0CF6-2137-9423-FF3757432021}"/>
              </a:ext>
            </a:extLst>
          </p:cNvPr>
          <p:cNvSpPr/>
          <p:nvPr/>
        </p:nvSpPr>
        <p:spPr>
          <a:xfrm>
            <a:off x="838199" y="1537132"/>
            <a:ext cx="9991725" cy="3680572"/>
          </a:xfrm>
          <a:prstGeom prst="roundRect">
            <a:avLst>
              <a:gd name="adj" fmla="val 8863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46EF29-FB61-85C3-7A92-6C94A6E0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0808" cy="614141"/>
          </a:xfrm>
        </p:spPr>
        <p:txBody>
          <a:bodyPr/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教材開発の背景・目的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0EECB7-2E08-6DC4-8687-DE8F2CE3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648" y="3429000"/>
            <a:ext cx="10515600" cy="1377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目的：微小重力下と重力下における様々な液体の泡の挙動を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比較し、</a:t>
            </a:r>
            <a:endParaRPr lang="en-US" altLang="ja-JP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普段は意識していない重力の存在を意識する。</a:t>
            </a:r>
            <a:endParaRPr lang="en-US" altLang="ja-JP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⇒ 宇宙についてもっと身近に考えてもらうことを目指す</a:t>
            </a:r>
            <a:endParaRPr kumimoji="1" lang="en-US" altLang="ja-JP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86C4BAF-1F13-4023-C899-C92566216026}"/>
              </a:ext>
            </a:extLst>
          </p:cNvPr>
          <p:cNvCxnSpPr>
            <a:cxnSpLocks/>
          </p:cNvCxnSpPr>
          <p:nvPr/>
        </p:nvCxnSpPr>
        <p:spPr>
          <a:xfrm flipV="1">
            <a:off x="929640" y="978268"/>
            <a:ext cx="4757928" cy="99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9155BB-E6DB-24F7-597F-E037C8A70436}"/>
              </a:ext>
            </a:extLst>
          </p:cNvPr>
          <p:cNvSpPr txBox="1"/>
          <p:nvPr/>
        </p:nvSpPr>
        <p:spPr>
          <a:xfrm>
            <a:off x="972648" y="1936973"/>
            <a:ext cx="6981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背景：普段何気なく見ている</a:t>
            </a: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炭酸</a:t>
            </a: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の泡の動きは、</a:t>
            </a:r>
            <a:endParaRPr kumimoji="1" lang="en-US" altLang="ja-JP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重力があるから起こる現象である。</a:t>
            </a:r>
            <a:endParaRPr kumimoji="1" lang="en-US" altLang="ja-JP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51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正方形/長方形 4">
            <a:extLst>
              <a:ext uri="{FF2B5EF4-FFF2-40B4-BE49-F238E27FC236}">
                <a16:creationId xmlns:a16="http://schemas.microsoft.com/office/drawing/2014/main" id="{5CE1FA7E-ED88-0109-DFD3-96035A29C53D}"/>
              </a:ext>
            </a:extLst>
          </p:cNvPr>
          <p:cNvSpPr/>
          <p:nvPr/>
        </p:nvSpPr>
        <p:spPr>
          <a:xfrm>
            <a:off x="6537521" y="5109766"/>
            <a:ext cx="5009457" cy="984493"/>
          </a:xfrm>
          <a:custGeom>
            <a:avLst/>
            <a:gdLst>
              <a:gd name="connsiteX0" fmla="*/ 0 w 3793788"/>
              <a:gd name="connsiteY0" fmla="*/ 0 h 532775"/>
              <a:gd name="connsiteX1" fmla="*/ 3793788 w 3793788"/>
              <a:gd name="connsiteY1" fmla="*/ 0 h 532775"/>
              <a:gd name="connsiteX2" fmla="*/ 3793788 w 3793788"/>
              <a:gd name="connsiteY2" fmla="*/ 532775 h 532775"/>
              <a:gd name="connsiteX3" fmla="*/ 0 w 3793788"/>
              <a:gd name="connsiteY3" fmla="*/ 532775 h 532775"/>
              <a:gd name="connsiteX4" fmla="*/ 0 w 3793788"/>
              <a:gd name="connsiteY4" fmla="*/ 0 h 532775"/>
              <a:gd name="connsiteX0" fmla="*/ 875489 w 3793788"/>
              <a:gd name="connsiteY0" fmla="*/ 9727 h 532775"/>
              <a:gd name="connsiteX1" fmla="*/ 3793788 w 3793788"/>
              <a:gd name="connsiteY1" fmla="*/ 0 h 532775"/>
              <a:gd name="connsiteX2" fmla="*/ 3793788 w 3793788"/>
              <a:gd name="connsiteY2" fmla="*/ 532775 h 532775"/>
              <a:gd name="connsiteX3" fmla="*/ 0 w 3793788"/>
              <a:gd name="connsiteY3" fmla="*/ 532775 h 532775"/>
              <a:gd name="connsiteX4" fmla="*/ 875489 w 3793788"/>
              <a:gd name="connsiteY4" fmla="*/ 9727 h 532775"/>
              <a:gd name="connsiteX0" fmla="*/ 875489 w 4601184"/>
              <a:gd name="connsiteY0" fmla="*/ 19455 h 542503"/>
              <a:gd name="connsiteX1" fmla="*/ 4601184 w 4601184"/>
              <a:gd name="connsiteY1" fmla="*/ 0 h 542503"/>
              <a:gd name="connsiteX2" fmla="*/ 3793788 w 4601184"/>
              <a:gd name="connsiteY2" fmla="*/ 542503 h 542503"/>
              <a:gd name="connsiteX3" fmla="*/ 0 w 4601184"/>
              <a:gd name="connsiteY3" fmla="*/ 542503 h 542503"/>
              <a:gd name="connsiteX4" fmla="*/ 875489 w 4601184"/>
              <a:gd name="connsiteY4" fmla="*/ 19455 h 542503"/>
              <a:gd name="connsiteX0" fmla="*/ 1341974 w 4601184"/>
              <a:gd name="connsiteY0" fmla="*/ 19455 h 542503"/>
              <a:gd name="connsiteX1" fmla="*/ 4601184 w 4601184"/>
              <a:gd name="connsiteY1" fmla="*/ 0 h 542503"/>
              <a:gd name="connsiteX2" fmla="*/ 3793788 w 4601184"/>
              <a:gd name="connsiteY2" fmla="*/ 542503 h 542503"/>
              <a:gd name="connsiteX3" fmla="*/ 0 w 4601184"/>
              <a:gd name="connsiteY3" fmla="*/ 542503 h 542503"/>
              <a:gd name="connsiteX4" fmla="*/ 1341974 w 4601184"/>
              <a:gd name="connsiteY4" fmla="*/ 19455 h 542503"/>
              <a:gd name="connsiteX0" fmla="*/ 1341974 w 5057950"/>
              <a:gd name="connsiteY0" fmla="*/ 24811 h 547859"/>
              <a:gd name="connsiteX1" fmla="*/ 5057950 w 5057950"/>
              <a:gd name="connsiteY1" fmla="*/ 0 h 547859"/>
              <a:gd name="connsiteX2" fmla="*/ 3793788 w 5057950"/>
              <a:gd name="connsiteY2" fmla="*/ 547859 h 547859"/>
              <a:gd name="connsiteX3" fmla="*/ 0 w 5057950"/>
              <a:gd name="connsiteY3" fmla="*/ 547859 h 547859"/>
              <a:gd name="connsiteX4" fmla="*/ 1341974 w 5057950"/>
              <a:gd name="connsiteY4" fmla="*/ 24811 h 54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7950" h="547859">
                <a:moveTo>
                  <a:pt x="1341974" y="24811"/>
                </a:moveTo>
                <a:lnTo>
                  <a:pt x="5057950" y="0"/>
                </a:lnTo>
                <a:lnTo>
                  <a:pt x="3793788" y="547859"/>
                </a:lnTo>
                <a:lnTo>
                  <a:pt x="0" y="547859"/>
                </a:lnTo>
                <a:lnTo>
                  <a:pt x="1341974" y="24811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四角形吹き出し 145">
            <a:extLst>
              <a:ext uri="{FF2B5EF4-FFF2-40B4-BE49-F238E27FC236}">
                <a16:creationId xmlns:a16="http://schemas.microsoft.com/office/drawing/2014/main" id="{7A2E37DD-28D6-615B-4E9B-1A213F0C0407}"/>
              </a:ext>
            </a:extLst>
          </p:cNvPr>
          <p:cNvSpPr/>
          <p:nvPr/>
        </p:nvSpPr>
        <p:spPr>
          <a:xfrm flipV="1">
            <a:off x="7572968" y="5419948"/>
            <a:ext cx="1172622" cy="256249"/>
          </a:xfrm>
          <a:prstGeom prst="wedgeRectCallout">
            <a:avLst>
              <a:gd name="adj1" fmla="val 55855"/>
              <a:gd name="adj2" fmla="val 9802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FDFB48FA-7339-524E-4686-686AEAAAD366}"/>
              </a:ext>
            </a:extLst>
          </p:cNvPr>
          <p:cNvGrpSpPr/>
          <p:nvPr/>
        </p:nvGrpSpPr>
        <p:grpSpPr>
          <a:xfrm>
            <a:off x="6355119" y="1323800"/>
            <a:ext cx="5200039" cy="3638511"/>
            <a:chOff x="6355119" y="1323800"/>
            <a:chExt cx="5200039" cy="3638511"/>
          </a:xfrm>
        </p:grpSpPr>
        <p:sp>
          <p:nvSpPr>
            <p:cNvPr id="130" name="正方形/長方形 129">
              <a:extLst>
                <a:ext uri="{FF2B5EF4-FFF2-40B4-BE49-F238E27FC236}">
                  <a16:creationId xmlns:a16="http://schemas.microsoft.com/office/drawing/2014/main" id="{8BFA13FB-C4E5-8EFD-05F1-2EB24FAD74F4}"/>
                </a:ext>
              </a:extLst>
            </p:cNvPr>
            <p:cNvSpPr/>
            <p:nvPr/>
          </p:nvSpPr>
          <p:spPr>
            <a:xfrm flipH="1">
              <a:off x="9350757" y="1694808"/>
              <a:ext cx="45719" cy="3267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円柱 130">
              <a:extLst>
                <a:ext uri="{FF2B5EF4-FFF2-40B4-BE49-F238E27FC236}">
                  <a16:creationId xmlns:a16="http://schemas.microsoft.com/office/drawing/2014/main" id="{34239640-0BCC-06EB-ABAC-2DE0BC33C8EB}"/>
                </a:ext>
              </a:extLst>
            </p:cNvPr>
            <p:cNvSpPr/>
            <p:nvPr/>
          </p:nvSpPr>
          <p:spPr>
            <a:xfrm>
              <a:off x="7191088" y="3807624"/>
              <a:ext cx="89126" cy="370034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正方形/長方形 131">
              <a:extLst>
                <a:ext uri="{FF2B5EF4-FFF2-40B4-BE49-F238E27FC236}">
                  <a16:creationId xmlns:a16="http://schemas.microsoft.com/office/drawing/2014/main" id="{FCDEC362-27D0-8DA8-F184-286E43460F82}"/>
                </a:ext>
              </a:extLst>
            </p:cNvPr>
            <p:cNvSpPr/>
            <p:nvPr/>
          </p:nvSpPr>
          <p:spPr>
            <a:xfrm rot="2385444">
              <a:off x="8323351" y="1323800"/>
              <a:ext cx="45719" cy="2841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DC583549-BF71-F671-EE4E-0D460BDC72F2}"/>
                </a:ext>
              </a:extLst>
            </p:cNvPr>
            <p:cNvGrpSpPr/>
            <p:nvPr/>
          </p:nvGrpSpPr>
          <p:grpSpPr>
            <a:xfrm>
              <a:off x="6355119" y="3366547"/>
              <a:ext cx="5200039" cy="1365842"/>
              <a:chOff x="6325777" y="1721948"/>
              <a:chExt cx="5200039" cy="1365842"/>
            </a:xfrm>
          </p:grpSpPr>
          <p:sp>
            <p:nvSpPr>
              <p:cNvPr id="139" name="正方形/長方形 4">
                <a:extLst>
                  <a:ext uri="{FF2B5EF4-FFF2-40B4-BE49-F238E27FC236}">
                    <a16:creationId xmlns:a16="http://schemas.microsoft.com/office/drawing/2014/main" id="{5175A96E-7511-6E47-4008-531740C05557}"/>
                  </a:ext>
                </a:extLst>
              </p:cNvPr>
              <p:cNvSpPr/>
              <p:nvPr/>
            </p:nvSpPr>
            <p:spPr>
              <a:xfrm>
                <a:off x="7016946" y="2560980"/>
                <a:ext cx="4242398" cy="526810"/>
              </a:xfrm>
              <a:custGeom>
                <a:avLst/>
                <a:gdLst>
                  <a:gd name="connsiteX0" fmla="*/ 0 w 3793788"/>
                  <a:gd name="connsiteY0" fmla="*/ 0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0 w 3793788"/>
                  <a:gd name="connsiteY4" fmla="*/ 0 h 532775"/>
                  <a:gd name="connsiteX0" fmla="*/ 875489 w 3793788"/>
                  <a:gd name="connsiteY0" fmla="*/ 9727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875489 w 3793788"/>
                  <a:gd name="connsiteY4" fmla="*/ 9727 h 532775"/>
                  <a:gd name="connsiteX0" fmla="*/ 875489 w 4601184"/>
                  <a:gd name="connsiteY0" fmla="*/ 19455 h 542503"/>
                  <a:gd name="connsiteX1" fmla="*/ 4601184 w 4601184"/>
                  <a:gd name="connsiteY1" fmla="*/ 0 h 542503"/>
                  <a:gd name="connsiteX2" fmla="*/ 3793788 w 4601184"/>
                  <a:gd name="connsiteY2" fmla="*/ 542503 h 542503"/>
                  <a:gd name="connsiteX3" fmla="*/ 0 w 4601184"/>
                  <a:gd name="connsiteY3" fmla="*/ 542503 h 542503"/>
                  <a:gd name="connsiteX4" fmla="*/ 875489 w 4601184"/>
                  <a:gd name="connsiteY4" fmla="*/ 19455 h 5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1184" h="542503">
                    <a:moveTo>
                      <a:pt x="875489" y="19455"/>
                    </a:moveTo>
                    <a:lnTo>
                      <a:pt x="4601184" y="0"/>
                    </a:lnTo>
                    <a:lnTo>
                      <a:pt x="3793788" y="542503"/>
                    </a:lnTo>
                    <a:lnTo>
                      <a:pt x="0" y="542503"/>
                    </a:lnTo>
                    <a:lnTo>
                      <a:pt x="875489" y="194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21BF9743-0191-9CAC-01D9-ACE9F61A7F68}"/>
                  </a:ext>
                </a:extLst>
              </p:cNvPr>
              <p:cNvCxnSpPr/>
              <p:nvPr/>
            </p:nvCxnSpPr>
            <p:spPr>
              <a:xfrm>
                <a:off x="7829974" y="1947259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>
                <a:extLst>
                  <a:ext uri="{FF2B5EF4-FFF2-40B4-BE49-F238E27FC236}">
                    <a16:creationId xmlns:a16="http://schemas.microsoft.com/office/drawing/2014/main" id="{B29E19AF-CDA8-4623-33D1-7C6D552FA2AB}"/>
                  </a:ext>
                </a:extLst>
              </p:cNvPr>
              <p:cNvCxnSpPr/>
              <p:nvPr/>
            </p:nvCxnSpPr>
            <p:spPr>
              <a:xfrm>
                <a:off x="10518239" y="2462345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C7EF780B-4BA2-A3E2-33E0-14334B7C422E}"/>
                  </a:ext>
                </a:extLst>
              </p:cNvPr>
              <p:cNvCxnSpPr/>
              <p:nvPr/>
            </p:nvCxnSpPr>
            <p:spPr>
              <a:xfrm>
                <a:off x="10655468" y="2362698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>
                <a:extLst>
                  <a:ext uri="{FF2B5EF4-FFF2-40B4-BE49-F238E27FC236}">
                    <a16:creationId xmlns:a16="http://schemas.microsoft.com/office/drawing/2014/main" id="{5DBB0CA2-DDF1-49E8-401A-46812F0A9E3A}"/>
                  </a:ext>
                </a:extLst>
              </p:cNvPr>
              <p:cNvCxnSpPr/>
              <p:nvPr/>
            </p:nvCxnSpPr>
            <p:spPr>
              <a:xfrm>
                <a:off x="11267160" y="1941184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>
                <a:extLst>
                  <a:ext uri="{FF2B5EF4-FFF2-40B4-BE49-F238E27FC236}">
                    <a16:creationId xmlns:a16="http://schemas.microsoft.com/office/drawing/2014/main" id="{1142781F-3261-25DD-8E53-EE508C57A451}"/>
                  </a:ext>
                </a:extLst>
              </p:cNvPr>
              <p:cNvCxnSpPr/>
              <p:nvPr/>
            </p:nvCxnSpPr>
            <p:spPr>
              <a:xfrm>
                <a:off x="10917053" y="2176757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>
                <a:extLst>
                  <a:ext uri="{FF2B5EF4-FFF2-40B4-BE49-F238E27FC236}">
                    <a16:creationId xmlns:a16="http://schemas.microsoft.com/office/drawing/2014/main" id="{5971985A-4AB7-4A96-835F-ED32F21D8569}"/>
                  </a:ext>
                </a:extLst>
              </p:cNvPr>
              <p:cNvCxnSpPr/>
              <p:nvPr/>
            </p:nvCxnSpPr>
            <p:spPr>
              <a:xfrm>
                <a:off x="10795914" y="2273184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直線コネクタ 145">
                <a:extLst>
                  <a:ext uri="{FF2B5EF4-FFF2-40B4-BE49-F238E27FC236}">
                    <a16:creationId xmlns:a16="http://schemas.microsoft.com/office/drawing/2014/main" id="{B2F0F975-3345-BA61-E59B-41EE5A0C3561}"/>
                  </a:ext>
                </a:extLst>
              </p:cNvPr>
              <p:cNvCxnSpPr/>
              <p:nvPr/>
            </p:nvCxnSpPr>
            <p:spPr>
              <a:xfrm>
                <a:off x="11038937" y="2096318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直線コネクタ 146">
                <a:extLst>
                  <a:ext uri="{FF2B5EF4-FFF2-40B4-BE49-F238E27FC236}">
                    <a16:creationId xmlns:a16="http://schemas.microsoft.com/office/drawing/2014/main" id="{174A5671-12B3-E8BC-35FC-9E0ACD86AA66}"/>
                  </a:ext>
                </a:extLst>
              </p:cNvPr>
              <p:cNvCxnSpPr/>
              <p:nvPr/>
            </p:nvCxnSpPr>
            <p:spPr>
              <a:xfrm>
                <a:off x="11155421" y="2014373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8" name="円柱 147">
                <a:extLst>
                  <a:ext uri="{FF2B5EF4-FFF2-40B4-BE49-F238E27FC236}">
                    <a16:creationId xmlns:a16="http://schemas.microsoft.com/office/drawing/2014/main" id="{014989C5-E1CE-71E4-E1BB-121DD1FD9134}"/>
                  </a:ext>
                </a:extLst>
              </p:cNvPr>
              <p:cNvSpPr/>
              <p:nvPr/>
            </p:nvSpPr>
            <p:spPr>
              <a:xfrm rot="3457514">
                <a:off x="7278820" y="1838547"/>
                <a:ext cx="45719" cy="1022827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円柱 148">
                <a:extLst>
                  <a:ext uri="{FF2B5EF4-FFF2-40B4-BE49-F238E27FC236}">
                    <a16:creationId xmlns:a16="http://schemas.microsoft.com/office/drawing/2014/main" id="{38D2D1B9-56CB-680D-A2E6-E271F6E1A163}"/>
                  </a:ext>
                </a:extLst>
              </p:cNvPr>
              <p:cNvSpPr/>
              <p:nvPr/>
            </p:nvSpPr>
            <p:spPr>
              <a:xfrm rot="5400000">
                <a:off x="6921007" y="2535854"/>
                <a:ext cx="45719" cy="164196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円柱 149">
                <a:extLst>
                  <a:ext uri="{FF2B5EF4-FFF2-40B4-BE49-F238E27FC236}">
                    <a16:creationId xmlns:a16="http://schemas.microsoft.com/office/drawing/2014/main" id="{CC9F72CC-E52D-FF0B-4161-0FE60ED9E8A3}"/>
                  </a:ext>
                </a:extLst>
              </p:cNvPr>
              <p:cNvSpPr/>
              <p:nvPr/>
            </p:nvSpPr>
            <p:spPr>
              <a:xfrm rot="5400000">
                <a:off x="7747893" y="2020950"/>
                <a:ext cx="45719" cy="121854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1" name="直線コネクタ 150">
                <a:extLst>
                  <a:ext uri="{FF2B5EF4-FFF2-40B4-BE49-F238E27FC236}">
                    <a16:creationId xmlns:a16="http://schemas.microsoft.com/office/drawing/2014/main" id="{D75CD68A-377C-6EF4-7A3B-B28D0E5A9E72}"/>
                  </a:ext>
                </a:extLst>
              </p:cNvPr>
              <p:cNvCxnSpPr>
                <a:stCxn id="161" idx="3"/>
                <a:endCxn id="139" idx="3"/>
              </p:cNvCxnSpPr>
              <p:nvPr/>
            </p:nvCxnSpPr>
            <p:spPr>
              <a:xfrm>
                <a:off x="7016946" y="2462345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直線コネクタ 151">
                <a:extLst>
                  <a:ext uri="{FF2B5EF4-FFF2-40B4-BE49-F238E27FC236}">
                    <a16:creationId xmlns:a16="http://schemas.microsoft.com/office/drawing/2014/main" id="{7F451A42-32A8-9FF0-37AA-75A403E41FB5}"/>
                  </a:ext>
                </a:extLst>
              </p:cNvPr>
              <p:cNvCxnSpPr/>
              <p:nvPr/>
            </p:nvCxnSpPr>
            <p:spPr>
              <a:xfrm>
                <a:off x="7142451" y="2386145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DBF6DB8E-D917-EB3B-3FE7-053E252C6288}"/>
                  </a:ext>
                </a:extLst>
              </p:cNvPr>
              <p:cNvCxnSpPr/>
              <p:nvPr/>
            </p:nvCxnSpPr>
            <p:spPr>
              <a:xfrm>
                <a:off x="7435298" y="2198940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直線コネクタ 153">
                <a:extLst>
                  <a:ext uri="{FF2B5EF4-FFF2-40B4-BE49-F238E27FC236}">
                    <a16:creationId xmlns:a16="http://schemas.microsoft.com/office/drawing/2014/main" id="{167C0AB7-13DF-6AAD-2CC8-11F7F61B8180}"/>
                  </a:ext>
                </a:extLst>
              </p:cNvPr>
              <p:cNvCxnSpPr/>
              <p:nvPr/>
            </p:nvCxnSpPr>
            <p:spPr>
              <a:xfrm>
                <a:off x="7294621" y="2292724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>
                <a:extLst>
                  <a:ext uri="{FF2B5EF4-FFF2-40B4-BE49-F238E27FC236}">
                    <a16:creationId xmlns:a16="http://schemas.microsoft.com/office/drawing/2014/main" id="{C7F05EAD-60D2-9337-D49B-267B9D113DDF}"/>
                  </a:ext>
                </a:extLst>
              </p:cNvPr>
              <p:cNvCxnSpPr/>
              <p:nvPr/>
            </p:nvCxnSpPr>
            <p:spPr>
              <a:xfrm>
                <a:off x="7572067" y="2108042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>
                <a:extLst>
                  <a:ext uri="{FF2B5EF4-FFF2-40B4-BE49-F238E27FC236}">
                    <a16:creationId xmlns:a16="http://schemas.microsoft.com/office/drawing/2014/main" id="{7D97E27C-754A-AB1A-E5C9-E1128DB57B96}"/>
                  </a:ext>
                </a:extLst>
              </p:cNvPr>
              <p:cNvCxnSpPr/>
              <p:nvPr/>
            </p:nvCxnSpPr>
            <p:spPr>
              <a:xfrm>
                <a:off x="7701021" y="2033796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7" name="円柱 156">
                <a:extLst>
                  <a:ext uri="{FF2B5EF4-FFF2-40B4-BE49-F238E27FC236}">
                    <a16:creationId xmlns:a16="http://schemas.microsoft.com/office/drawing/2014/main" id="{89216548-F44F-0D11-F7F6-B0DEB5BA3FFD}"/>
                  </a:ext>
                </a:extLst>
              </p:cNvPr>
              <p:cNvSpPr/>
              <p:nvPr/>
            </p:nvSpPr>
            <p:spPr>
              <a:xfrm rot="5400000">
                <a:off x="10553247" y="2524454"/>
                <a:ext cx="48142" cy="119172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円柱 157">
                <a:extLst>
                  <a:ext uri="{FF2B5EF4-FFF2-40B4-BE49-F238E27FC236}">
                    <a16:creationId xmlns:a16="http://schemas.microsoft.com/office/drawing/2014/main" id="{39330B90-D547-B5F4-52D0-201727E32A62}"/>
                  </a:ext>
                </a:extLst>
              </p:cNvPr>
              <p:cNvSpPr/>
              <p:nvPr/>
            </p:nvSpPr>
            <p:spPr>
              <a:xfrm rot="5400000">
                <a:off x="11318868" y="1931803"/>
                <a:ext cx="45719" cy="145718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円柱 158">
                <a:extLst>
                  <a:ext uri="{FF2B5EF4-FFF2-40B4-BE49-F238E27FC236}">
                    <a16:creationId xmlns:a16="http://schemas.microsoft.com/office/drawing/2014/main" id="{90327776-01DA-AFDC-0537-44843402AE16}"/>
                  </a:ext>
                </a:extLst>
              </p:cNvPr>
              <p:cNvSpPr/>
              <p:nvPr/>
            </p:nvSpPr>
            <p:spPr>
              <a:xfrm rot="3256688">
                <a:off x="10991543" y="1783101"/>
                <a:ext cx="45719" cy="1022827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C8EF25EB-A520-AA60-A711-49E5ED235482}"/>
                  </a:ext>
                </a:extLst>
              </p:cNvPr>
              <p:cNvSpPr txBox="1"/>
              <p:nvPr/>
            </p:nvSpPr>
            <p:spPr>
              <a:xfrm>
                <a:off x="6325777" y="1721948"/>
                <a:ext cx="844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2</a:t>
                </a:r>
                <a:r>
                  <a:rPr lang="ja-JP" altLang="en-US" sz="2400" b="1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階</a:t>
                </a:r>
                <a:endParaRPr lang="en-US" altLang="ja-JP" sz="24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61" name="正方形/長方形 4">
                <a:extLst>
                  <a:ext uri="{FF2B5EF4-FFF2-40B4-BE49-F238E27FC236}">
                    <a16:creationId xmlns:a16="http://schemas.microsoft.com/office/drawing/2014/main" id="{D9F95384-B70B-785C-AC6C-63454799F238}"/>
                  </a:ext>
                </a:extLst>
              </p:cNvPr>
              <p:cNvSpPr/>
              <p:nvPr/>
            </p:nvSpPr>
            <p:spPr>
              <a:xfrm>
                <a:off x="7016946" y="1935535"/>
                <a:ext cx="4242398" cy="526810"/>
              </a:xfrm>
              <a:custGeom>
                <a:avLst/>
                <a:gdLst>
                  <a:gd name="connsiteX0" fmla="*/ 0 w 3793788"/>
                  <a:gd name="connsiteY0" fmla="*/ 0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0 w 3793788"/>
                  <a:gd name="connsiteY4" fmla="*/ 0 h 532775"/>
                  <a:gd name="connsiteX0" fmla="*/ 875489 w 3793788"/>
                  <a:gd name="connsiteY0" fmla="*/ 9727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875489 w 3793788"/>
                  <a:gd name="connsiteY4" fmla="*/ 9727 h 532775"/>
                  <a:gd name="connsiteX0" fmla="*/ 875489 w 4601184"/>
                  <a:gd name="connsiteY0" fmla="*/ 19455 h 542503"/>
                  <a:gd name="connsiteX1" fmla="*/ 4601184 w 4601184"/>
                  <a:gd name="connsiteY1" fmla="*/ 0 h 542503"/>
                  <a:gd name="connsiteX2" fmla="*/ 3793788 w 4601184"/>
                  <a:gd name="connsiteY2" fmla="*/ 542503 h 542503"/>
                  <a:gd name="connsiteX3" fmla="*/ 0 w 4601184"/>
                  <a:gd name="connsiteY3" fmla="*/ 542503 h 542503"/>
                  <a:gd name="connsiteX4" fmla="*/ 875489 w 4601184"/>
                  <a:gd name="connsiteY4" fmla="*/ 19455 h 5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1184" h="542503">
                    <a:moveTo>
                      <a:pt x="875489" y="19455"/>
                    </a:moveTo>
                    <a:lnTo>
                      <a:pt x="4601184" y="0"/>
                    </a:lnTo>
                    <a:lnTo>
                      <a:pt x="3793788" y="542503"/>
                    </a:lnTo>
                    <a:lnTo>
                      <a:pt x="0" y="542503"/>
                    </a:lnTo>
                    <a:lnTo>
                      <a:pt x="875489" y="194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8D107753-1A01-0B28-1722-2158249B0EEB}"/>
                </a:ext>
              </a:extLst>
            </p:cNvPr>
            <p:cNvSpPr/>
            <p:nvPr/>
          </p:nvSpPr>
          <p:spPr>
            <a:xfrm rot="1421148" flipH="1">
              <a:off x="7398074" y="3815037"/>
              <a:ext cx="45719" cy="111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11">
              <a:extLst>
                <a:ext uri="{FF2B5EF4-FFF2-40B4-BE49-F238E27FC236}">
                  <a16:creationId xmlns:a16="http://schemas.microsoft.com/office/drawing/2014/main" id="{F1172CF7-8C4A-2468-485D-7AEED287CD7B}"/>
                </a:ext>
              </a:extLst>
            </p:cNvPr>
            <p:cNvSpPr/>
            <p:nvPr/>
          </p:nvSpPr>
          <p:spPr>
            <a:xfrm>
              <a:off x="7421800" y="3791701"/>
              <a:ext cx="67718" cy="70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12">
              <a:extLst>
                <a:ext uri="{FF2B5EF4-FFF2-40B4-BE49-F238E27FC236}">
                  <a16:creationId xmlns:a16="http://schemas.microsoft.com/office/drawing/2014/main" id="{BEE19DD6-AF59-8893-815C-5D9B3E7AB044}"/>
                </a:ext>
              </a:extLst>
            </p:cNvPr>
            <p:cNvSpPr/>
            <p:nvPr/>
          </p:nvSpPr>
          <p:spPr>
            <a:xfrm>
              <a:off x="7357991" y="3885549"/>
              <a:ext cx="67718" cy="70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17">
              <a:extLst>
                <a:ext uri="{FF2B5EF4-FFF2-40B4-BE49-F238E27FC236}">
                  <a16:creationId xmlns:a16="http://schemas.microsoft.com/office/drawing/2014/main" id="{BE250EAD-7568-BAE4-0F26-BC89AD19AD78}"/>
                </a:ext>
              </a:extLst>
            </p:cNvPr>
            <p:cNvSpPr/>
            <p:nvPr/>
          </p:nvSpPr>
          <p:spPr>
            <a:xfrm>
              <a:off x="7131479" y="3625489"/>
              <a:ext cx="212253" cy="21775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円柱 137">
              <a:extLst>
                <a:ext uri="{FF2B5EF4-FFF2-40B4-BE49-F238E27FC236}">
                  <a16:creationId xmlns:a16="http://schemas.microsoft.com/office/drawing/2014/main" id="{3BBC611C-7FE4-9C59-EF78-DD5C62AC5544}"/>
                </a:ext>
              </a:extLst>
            </p:cNvPr>
            <p:cNvSpPr/>
            <p:nvPr/>
          </p:nvSpPr>
          <p:spPr>
            <a:xfrm rot="13948624">
              <a:off x="7335466" y="3709905"/>
              <a:ext cx="45719" cy="231861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" name="四角形吹き出し 137">
            <a:extLst>
              <a:ext uri="{FF2B5EF4-FFF2-40B4-BE49-F238E27FC236}">
                <a16:creationId xmlns:a16="http://schemas.microsoft.com/office/drawing/2014/main" id="{B0AAA55C-20DD-4732-0963-CACCB2217E58}"/>
              </a:ext>
            </a:extLst>
          </p:cNvPr>
          <p:cNvSpPr/>
          <p:nvPr/>
        </p:nvSpPr>
        <p:spPr>
          <a:xfrm>
            <a:off x="6904098" y="2615186"/>
            <a:ext cx="2314881" cy="702044"/>
          </a:xfrm>
          <a:prstGeom prst="wedgeRectCallout">
            <a:avLst>
              <a:gd name="adj1" fmla="val -18698"/>
              <a:gd name="adj2" fmla="val 770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四角形吹き出し 140">
            <a:extLst>
              <a:ext uri="{FF2B5EF4-FFF2-40B4-BE49-F238E27FC236}">
                <a16:creationId xmlns:a16="http://schemas.microsoft.com/office/drawing/2014/main" id="{26C24ADB-0A8F-598D-E4B0-DE0DEB3E1B1F}"/>
              </a:ext>
            </a:extLst>
          </p:cNvPr>
          <p:cNvSpPr/>
          <p:nvPr/>
        </p:nvSpPr>
        <p:spPr>
          <a:xfrm>
            <a:off x="6504095" y="1981817"/>
            <a:ext cx="2101700" cy="500586"/>
          </a:xfrm>
          <a:prstGeom prst="wedgeRectCallout">
            <a:avLst>
              <a:gd name="adj1" fmla="val -36387"/>
              <a:gd name="adj2" fmla="val -1082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AD62619-D7B0-8BFF-7F21-69C12CB6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15" y="261071"/>
            <a:ext cx="10515600" cy="707201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実験方法</a:t>
            </a:r>
          </a:p>
        </p:txBody>
      </p:sp>
      <p:sp>
        <p:nvSpPr>
          <p:cNvPr id="81" name="コンテンツ プレースホルダー 80">
            <a:extLst>
              <a:ext uri="{FF2B5EF4-FFF2-40B4-BE49-F238E27FC236}">
                <a16:creationId xmlns:a16="http://schemas.microsoft.com/office/drawing/2014/main" id="{F64D2883-C0E7-DEEF-AC22-17A8502F3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460" y="5532039"/>
            <a:ext cx="5181600" cy="690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紐から手を離し、無重力になった瞬間の泡の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挙動を撮影し観察する。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BF837A82-0A6A-2627-506F-926B27FAAC7D}"/>
              </a:ext>
            </a:extLst>
          </p:cNvPr>
          <p:cNvGrpSpPr/>
          <p:nvPr/>
        </p:nvGrpSpPr>
        <p:grpSpPr>
          <a:xfrm>
            <a:off x="6477429" y="251840"/>
            <a:ext cx="5176403" cy="1547455"/>
            <a:chOff x="6477429" y="251840"/>
            <a:chExt cx="5176403" cy="1547455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2E7F5A19-4A86-9ED1-89BA-EE1EF6372E34}"/>
                </a:ext>
              </a:extLst>
            </p:cNvPr>
            <p:cNvSpPr/>
            <p:nvPr/>
          </p:nvSpPr>
          <p:spPr>
            <a:xfrm rot="2277540" flipH="1">
              <a:off x="7456402" y="845232"/>
              <a:ext cx="45719" cy="160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EA613AAF-1E1D-1A37-5E2C-8D58AE8C4CC9}"/>
                </a:ext>
              </a:extLst>
            </p:cNvPr>
            <p:cNvGrpSpPr/>
            <p:nvPr/>
          </p:nvGrpSpPr>
          <p:grpSpPr>
            <a:xfrm>
              <a:off x="6712339" y="251840"/>
              <a:ext cx="4941493" cy="1547455"/>
              <a:chOff x="6584323" y="251840"/>
              <a:chExt cx="4941493" cy="1547455"/>
            </a:xfrm>
          </p:grpSpPr>
          <p:sp>
            <p:nvSpPr>
              <p:cNvPr id="95" name="正方形/長方形 4">
                <a:extLst>
                  <a:ext uri="{FF2B5EF4-FFF2-40B4-BE49-F238E27FC236}">
                    <a16:creationId xmlns:a16="http://schemas.microsoft.com/office/drawing/2014/main" id="{2534D0A4-DC3E-6B47-B1CE-ACA7125EE74A}"/>
                  </a:ext>
                </a:extLst>
              </p:cNvPr>
              <p:cNvSpPr/>
              <p:nvPr/>
            </p:nvSpPr>
            <p:spPr>
              <a:xfrm>
                <a:off x="7016946" y="1228403"/>
                <a:ext cx="4242398" cy="526810"/>
              </a:xfrm>
              <a:custGeom>
                <a:avLst/>
                <a:gdLst>
                  <a:gd name="connsiteX0" fmla="*/ 0 w 3793788"/>
                  <a:gd name="connsiteY0" fmla="*/ 0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0 w 3793788"/>
                  <a:gd name="connsiteY4" fmla="*/ 0 h 532775"/>
                  <a:gd name="connsiteX0" fmla="*/ 875489 w 3793788"/>
                  <a:gd name="connsiteY0" fmla="*/ 9727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875489 w 3793788"/>
                  <a:gd name="connsiteY4" fmla="*/ 9727 h 532775"/>
                  <a:gd name="connsiteX0" fmla="*/ 875489 w 4601184"/>
                  <a:gd name="connsiteY0" fmla="*/ 19455 h 542503"/>
                  <a:gd name="connsiteX1" fmla="*/ 4601184 w 4601184"/>
                  <a:gd name="connsiteY1" fmla="*/ 0 h 542503"/>
                  <a:gd name="connsiteX2" fmla="*/ 3793788 w 4601184"/>
                  <a:gd name="connsiteY2" fmla="*/ 542503 h 542503"/>
                  <a:gd name="connsiteX3" fmla="*/ 0 w 4601184"/>
                  <a:gd name="connsiteY3" fmla="*/ 542503 h 542503"/>
                  <a:gd name="connsiteX4" fmla="*/ 875489 w 4601184"/>
                  <a:gd name="connsiteY4" fmla="*/ 19455 h 5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1184" h="542503">
                    <a:moveTo>
                      <a:pt x="875489" y="19455"/>
                    </a:moveTo>
                    <a:lnTo>
                      <a:pt x="4601184" y="0"/>
                    </a:lnTo>
                    <a:lnTo>
                      <a:pt x="3793788" y="542503"/>
                    </a:lnTo>
                    <a:lnTo>
                      <a:pt x="0" y="542503"/>
                    </a:lnTo>
                    <a:lnTo>
                      <a:pt x="875489" y="194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8AE7E646-74FE-0F5B-DF3D-05E859621725}"/>
                  </a:ext>
                </a:extLst>
              </p:cNvPr>
              <p:cNvCxnSpPr/>
              <p:nvPr/>
            </p:nvCxnSpPr>
            <p:spPr>
              <a:xfrm>
                <a:off x="7829974" y="614682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4663A417-5215-5CE4-9CB8-FEBBCA3623CD}"/>
                  </a:ext>
                </a:extLst>
              </p:cNvPr>
              <p:cNvCxnSpPr/>
              <p:nvPr/>
            </p:nvCxnSpPr>
            <p:spPr>
              <a:xfrm>
                <a:off x="10518239" y="1129768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965155ED-FF2D-0017-8E29-CAAA7A521CFC}"/>
                  </a:ext>
                </a:extLst>
              </p:cNvPr>
              <p:cNvCxnSpPr/>
              <p:nvPr/>
            </p:nvCxnSpPr>
            <p:spPr>
              <a:xfrm>
                <a:off x="10655468" y="1030121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4E5337AB-A587-F4B1-361A-C3BD2CFAD809}"/>
                  </a:ext>
                </a:extLst>
              </p:cNvPr>
              <p:cNvCxnSpPr/>
              <p:nvPr/>
            </p:nvCxnSpPr>
            <p:spPr>
              <a:xfrm>
                <a:off x="11267160" y="608607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3347ACF5-00A5-7C3B-34D0-A08DF67F8B13}"/>
                  </a:ext>
                </a:extLst>
              </p:cNvPr>
              <p:cNvCxnSpPr/>
              <p:nvPr/>
            </p:nvCxnSpPr>
            <p:spPr>
              <a:xfrm>
                <a:off x="10917053" y="844180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F870DD1C-0E4E-A2A6-E85C-C3E824703C11}"/>
                  </a:ext>
                </a:extLst>
              </p:cNvPr>
              <p:cNvCxnSpPr/>
              <p:nvPr/>
            </p:nvCxnSpPr>
            <p:spPr>
              <a:xfrm>
                <a:off x="10795914" y="940607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1E2B58AC-E9F5-1FAB-A9FC-24694895DD0C}"/>
                  </a:ext>
                </a:extLst>
              </p:cNvPr>
              <p:cNvCxnSpPr/>
              <p:nvPr/>
            </p:nvCxnSpPr>
            <p:spPr>
              <a:xfrm>
                <a:off x="11038937" y="763741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23A24759-821F-4DF9-1473-9F21A8422930}"/>
                  </a:ext>
                </a:extLst>
              </p:cNvPr>
              <p:cNvCxnSpPr/>
              <p:nvPr/>
            </p:nvCxnSpPr>
            <p:spPr>
              <a:xfrm>
                <a:off x="11155421" y="681796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円柱 103">
                <a:extLst>
                  <a:ext uri="{FF2B5EF4-FFF2-40B4-BE49-F238E27FC236}">
                    <a16:creationId xmlns:a16="http://schemas.microsoft.com/office/drawing/2014/main" id="{E59D18DD-68BF-A4C3-6CFE-5E9378CBDCF0}"/>
                  </a:ext>
                </a:extLst>
              </p:cNvPr>
              <p:cNvSpPr/>
              <p:nvPr/>
            </p:nvSpPr>
            <p:spPr>
              <a:xfrm rot="3457514">
                <a:off x="7278820" y="505970"/>
                <a:ext cx="45719" cy="1022827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柱 104">
                <a:extLst>
                  <a:ext uri="{FF2B5EF4-FFF2-40B4-BE49-F238E27FC236}">
                    <a16:creationId xmlns:a16="http://schemas.microsoft.com/office/drawing/2014/main" id="{25193DEF-BE06-D480-2D53-F7A881F287B2}"/>
                  </a:ext>
                </a:extLst>
              </p:cNvPr>
              <p:cNvSpPr/>
              <p:nvPr/>
            </p:nvSpPr>
            <p:spPr>
              <a:xfrm rot="5400000">
                <a:off x="6921007" y="1203277"/>
                <a:ext cx="45719" cy="164196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円柱 105">
                <a:extLst>
                  <a:ext uri="{FF2B5EF4-FFF2-40B4-BE49-F238E27FC236}">
                    <a16:creationId xmlns:a16="http://schemas.microsoft.com/office/drawing/2014/main" id="{475C1E57-7C4D-1A29-CB27-C2525D94E28E}"/>
                  </a:ext>
                </a:extLst>
              </p:cNvPr>
              <p:cNvSpPr/>
              <p:nvPr/>
            </p:nvSpPr>
            <p:spPr>
              <a:xfrm rot="5400000">
                <a:off x="7747893" y="688373"/>
                <a:ext cx="45719" cy="121854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1EEB0BE8-1382-2BAF-2939-DF39B9165388}"/>
                  </a:ext>
                </a:extLst>
              </p:cNvPr>
              <p:cNvCxnSpPr>
                <a:stCxn id="121" idx="3"/>
                <a:endCxn id="95" idx="3"/>
              </p:cNvCxnSpPr>
              <p:nvPr/>
            </p:nvCxnSpPr>
            <p:spPr>
              <a:xfrm>
                <a:off x="7016946" y="1129768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31240C33-C4D2-ACE0-FFFF-8797195043D7}"/>
                  </a:ext>
                </a:extLst>
              </p:cNvPr>
              <p:cNvCxnSpPr/>
              <p:nvPr/>
            </p:nvCxnSpPr>
            <p:spPr>
              <a:xfrm>
                <a:off x="7142451" y="1053568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AF4DBD21-2B32-F818-A539-D8B4935B9830}"/>
                  </a:ext>
                </a:extLst>
              </p:cNvPr>
              <p:cNvCxnSpPr/>
              <p:nvPr/>
            </p:nvCxnSpPr>
            <p:spPr>
              <a:xfrm>
                <a:off x="7435298" y="866363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F890399D-6F30-44E0-4BE2-6895BF45507F}"/>
                  </a:ext>
                </a:extLst>
              </p:cNvPr>
              <p:cNvCxnSpPr/>
              <p:nvPr/>
            </p:nvCxnSpPr>
            <p:spPr>
              <a:xfrm>
                <a:off x="7294621" y="960147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581EE73C-7605-233A-995F-92536627B1C2}"/>
                  </a:ext>
                </a:extLst>
              </p:cNvPr>
              <p:cNvCxnSpPr/>
              <p:nvPr/>
            </p:nvCxnSpPr>
            <p:spPr>
              <a:xfrm>
                <a:off x="7572067" y="775465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539E1DAC-1500-B598-9F4B-4B9A199C4DF1}"/>
                  </a:ext>
                </a:extLst>
              </p:cNvPr>
              <p:cNvCxnSpPr/>
              <p:nvPr/>
            </p:nvCxnSpPr>
            <p:spPr>
              <a:xfrm>
                <a:off x="7701021" y="701219"/>
                <a:ext cx="0" cy="62544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円柱 112">
                <a:extLst>
                  <a:ext uri="{FF2B5EF4-FFF2-40B4-BE49-F238E27FC236}">
                    <a16:creationId xmlns:a16="http://schemas.microsoft.com/office/drawing/2014/main" id="{5FABD9DC-CE96-DC8B-019A-26991F359365}"/>
                  </a:ext>
                </a:extLst>
              </p:cNvPr>
              <p:cNvSpPr/>
              <p:nvPr/>
            </p:nvSpPr>
            <p:spPr>
              <a:xfrm rot="5400000">
                <a:off x="10553247" y="1191877"/>
                <a:ext cx="48142" cy="119172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円柱 113">
                <a:extLst>
                  <a:ext uri="{FF2B5EF4-FFF2-40B4-BE49-F238E27FC236}">
                    <a16:creationId xmlns:a16="http://schemas.microsoft.com/office/drawing/2014/main" id="{727BA961-1E18-04BE-ABDF-28F210BE3D2B}"/>
                  </a:ext>
                </a:extLst>
              </p:cNvPr>
              <p:cNvSpPr/>
              <p:nvPr/>
            </p:nvSpPr>
            <p:spPr>
              <a:xfrm rot="5400000">
                <a:off x="11318868" y="599226"/>
                <a:ext cx="45719" cy="145718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円柱 114">
                <a:extLst>
                  <a:ext uri="{FF2B5EF4-FFF2-40B4-BE49-F238E27FC236}">
                    <a16:creationId xmlns:a16="http://schemas.microsoft.com/office/drawing/2014/main" id="{56E93B59-58E4-C185-4F7C-7A5BBAFA3B94}"/>
                  </a:ext>
                </a:extLst>
              </p:cNvPr>
              <p:cNvSpPr/>
              <p:nvPr/>
            </p:nvSpPr>
            <p:spPr>
              <a:xfrm rot="3256688">
                <a:off x="10991543" y="450524"/>
                <a:ext cx="45719" cy="1022827"/>
              </a:xfrm>
              <a:prstGeom prst="ca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正方形/長方形 115">
                <a:extLst>
                  <a:ext uri="{FF2B5EF4-FFF2-40B4-BE49-F238E27FC236}">
                    <a16:creationId xmlns:a16="http://schemas.microsoft.com/office/drawing/2014/main" id="{85793864-CECF-BA2A-4AA5-1870B3DB5424}"/>
                  </a:ext>
                </a:extLst>
              </p:cNvPr>
              <p:cNvSpPr/>
              <p:nvPr/>
            </p:nvSpPr>
            <p:spPr>
              <a:xfrm rot="17425146" flipH="1">
                <a:off x="8259510" y="230819"/>
                <a:ext cx="45719" cy="18970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F43A222-F264-152E-D508-9BC453A31AC7}"/>
                  </a:ext>
                </a:extLst>
              </p:cNvPr>
              <p:cNvSpPr/>
              <p:nvPr/>
            </p:nvSpPr>
            <p:spPr>
              <a:xfrm rot="4174840" flipH="1">
                <a:off x="10046600" y="221503"/>
                <a:ext cx="45719" cy="1899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B539994F-CFB7-3F47-947D-09B3A3C5E0FE}"/>
                  </a:ext>
                </a:extLst>
              </p:cNvPr>
              <p:cNvSpPr/>
              <p:nvPr/>
            </p:nvSpPr>
            <p:spPr>
              <a:xfrm>
                <a:off x="9147119" y="1479151"/>
                <a:ext cx="45719" cy="130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25B33C89-ED28-8D92-1CCE-5238971F3F49}"/>
                  </a:ext>
                </a:extLst>
              </p:cNvPr>
              <p:cNvSpPr txBox="1"/>
              <p:nvPr/>
            </p:nvSpPr>
            <p:spPr>
              <a:xfrm>
                <a:off x="6584323" y="251840"/>
                <a:ext cx="844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</a:t>
                </a:r>
                <a:r>
                  <a:rPr lang="ja-JP" altLang="en-US" sz="24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階</a:t>
                </a:r>
                <a:endParaRPr lang="en-US" altLang="ja-JP" sz="2400" b="1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120" name="円/楕円 39">
                <a:extLst>
                  <a:ext uri="{FF2B5EF4-FFF2-40B4-BE49-F238E27FC236}">
                    <a16:creationId xmlns:a16="http://schemas.microsoft.com/office/drawing/2014/main" id="{C803C899-827E-D7BC-1776-4DD947C59CCB}"/>
                  </a:ext>
                </a:extLst>
              </p:cNvPr>
              <p:cNvSpPr/>
              <p:nvPr/>
            </p:nvSpPr>
            <p:spPr>
              <a:xfrm>
                <a:off x="9067547" y="1602042"/>
                <a:ext cx="204238" cy="197253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正方形/長方形 4">
                <a:extLst>
                  <a:ext uri="{FF2B5EF4-FFF2-40B4-BE49-F238E27FC236}">
                    <a16:creationId xmlns:a16="http://schemas.microsoft.com/office/drawing/2014/main" id="{8A7FD99C-6B72-4B62-9296-C542EA445AFA}"/>
                  </a:ext>
                </a:extLst>
              </p:cNvPr>
              <p:cNvSpPr/>
              <p:nvPr/>
            </p:nvSpPr>
            <p:spPr>
              <a:xfrm>
                <a:off x="7016946" y="602958"/>
                <a:ext cx="4242398" cy="526810"/>
              </a:xfrm>
              <a:custGeom>
                <a:avLst/>
                <a:gdLst>
                  <a:gd name="connsiteX0" fmla="*/ 0 w 3793788"/>
                  <a:gd name="connsiteY0" fmla="*/ 0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0 w 3793788"/>
                  <a:gd name="connsiteY4" fmla="*/ 0 h 532775"/>
                  <a:gd name="connsiteX0" fmla="*/ 875489 w 3793788"/>
                  <a:gd name="connsiteY0" fmla="*/ 9727 h 532775"/>
                  <a:gd name="connsiteX1" fmla="*/ 3793788 w 3793788"/>
                  <a:gd name="connsiteY1" fmla="*/ 0 h 532775"/>
                  <a:gd name="connsiteX2" fmla="*/ 3793788 w 3793788"/>
                  <a:gd name="connsiteY2" fmla="*/ 532775 h 532775"/>
                  <a:gd name="connsiteX3" fmla="*/ 0 w 3793788"/>
                  <a:gd name="connsiteY3" fmla="*/ 532775 h 532775"/>
                  <a:gd name="connsiteX4" fmla="*/ 875489 w 3793788"/>
                  <a:gd name="connsiteY4" fmla="*/ 9727 h 532775"/>
                  <a:gd name="connsiteX0" fmla="*/ 875489 w 4601184"/>
                  <a:gd name="connsiteY0" fmla="*/ 19455 h 542503"/>
                  <a:gd name="connsiteX1" fmla="*/ 4601184 w 4601184"/>
                  <a:gd name="connsiteY1" fmla="*/ 0 h 542503"/>
                  <a:gd name="connsiteX2" fmla="*/ 3793788 w 4601184"/>
                  <a:gd name="connsiteY2" fmla="*/ 542503 h 542503"/>
                  <a:gd name="connsiteX3" fmla="*/ 0 w 4601184"/>
                  <a:gd name="connsiteY3" fmla="*/ 542503 h 542503"/>
                  <a:gd name="connsiteX4" fmla="*/ 875489 w 4601184"/>
                  <a:gd name="connsiteY4" fmla="*/ 19455 h 54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1184" h="542503">
                    <a:moveTo>
                      <a:pt x="875489" y="19455"/>
                    </a:moveTo>
                    <a:lnTo>
                      <a:pt x="4601184" y="0"/>
                    </a:lnTo>
                    <a:lnTo>
                      <a:pt x="3793788" y="542503"/>
                    </a:lnTo>
                    <a:lnTo>
                      <a:pt x="0" y="542503"/>
                    </a:lnTo>
                    <a:lnTo>
                      <a:pt x="875489" y="19455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E2436DE1-8CDE-F09F-9D28-77AF770E8B6E}"/>
                </a:ext>
              </a:extLst>
            </p:cNvPr>
            <p:cNvSpPr/>
            <p:nvPr/>
          </p:nvSpPr>
          <p:spPr>
            <a:xfrm rot="17425146" flipH="1">
              <a:off x="7438046" y="940060"/>
              <a:ext cx="45719" cy="791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104">
              <a:extLst>
                <a:ext uri="{FF2B5EF4-FFF2-40B4-BE49-F238E27FC236}">
                  <a16:creationId xmlns:a16="http://schemas.microsoft.com/office/drawing/2014/main" id="{08581CFE-F544-CA45-9EE2-87247434BA2F}"/>
                </a:ext>
              </a:extLst>
            </p:cNvPr>
            <p:cNvSpPr/>
            <p:nvPr/>
          </p:nvSpPr>
          <p:spPr>
            <a:xfrm>
              <a:off x="7505872" y="810859"/>
              <a:ext cx="67718" cy="70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05">
              <a:extLst>
                <a:ext uri="{FF2B5EF4-FFF2-40B4-BE49-F238E27FC236}">
                  <a16:creationId xmlns:a16="http://schemas.microsoft.com/office/drawing/2014/main" id="{F500E5E8-AB2C-8328-7A5B-AD52283B317C}"/>
                </a:ext>
              </a:extLst>
            </p:cNvPr>
            <p:cNvSpPr/>
            <p:nvPr/>
          </p:nvSpPr>
          <p:spPr>
            <a:xfrm>
              <a:off x="7404530" y="945666"/>
              <a:ext cx="67718" cy="70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1C9AABCF-3462-619E-9DE8-C20E1E23C8C5}"/>
                </a:ext>
              </a:extLst>
            </p:cNvPr>
            <p:cNvSpPr/>
            <p:nvPr/>
          </p:nvSpPr>
          <p:spPr>
            <a:xfrm rot="8217345" flipH="1">
              <a:off x="11100197" y="806209"/>
              <a:ext cx="45719" cy="1373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107">
              <a:extLst>
                <a:ext uri="{FF2B5EF4-FFF2-40B4-BE49-F238E27FC236}">
                  <a16:creationId xmlns:a16="http://schemas.microsoft.com/office/drawing/2014/main" id="{8717B403-A2B5-D268-D293-2A87F858E767}"/>
                </a:ext>
              </a:extLst>
            </p:cNvPr>
            <p:cNvSpPr/>
            <p:nvPr/>
          </p:nvSpPr>
          <p:spPr>
            <a:xfrm>
              <a:off x="11136986" y="888709"/>
              <a:ext cx="67718" cy="70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108">
              <a:extLst>
                <a:ext uri="{FF2B5EF4-FFF2-40B4-BE49-F238E27FC236}">
                  <a16:creationId xmlns:a16="http://schemas.microsoft.com/office/drawing/2014/main" id="{D2E7228C-0570-DE8E-2273-C9FD7F9AE918}"/>
                </a:ext>
              </a:extLst>
            </p:cNvPr>
            <p:cNvSpPr/>
            <p:nvPr/>
          </p:nvSpPr>
          <p:spPr>
            <a:xfrm>
              <a:off x="11045584" y="799882"/>
              <a:ext cx="67718" cy="705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柱 92">
              <a:extLst>
                <a:ext uri="{FF2B5EF4-FFF2-40B4-BE49-F238E27FC236}">
                  <a16:creationId xmlns:a16="http://schemas.microsoft.com/office/drawing/2014/main" id="{F5F2DECD-09EC-E660-924E-3FF5C95A376A}"/>
                </a:ext>
              </a:extLst>
            </p:cNvPr>
            <p:cNvSpPr/>
            <p:nvPr/>
          </p:nvSpPr>
          <p:spPr>
            <a:xfrm>
              <a:off x="6537038" y="1324774"/>
              <a:ext cx="89126" cy="370034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114">
              <a:extLst>
                <a:ext uri="{FF2B5EF4-FFF2-40B4-BE49-F238E27FC236}">
                  <a16:creationId xmlns:a16="http://schemas.microsoft.com/office/drawing/2014/main" id="{CC13254F-1F5A-3C3F-2615-EA6FDA00B913}"/>
                </a:ext>
              </a:extLst>
            </p:cNvPr>
            <p:cNvSpPr/>
            <p:nvPr/>
          </p:nvSpPr>
          <p:spPr>
            <a:xfrm>
              <a:off x="6477429" y="1142639"/>
              <a:ext cx="212253" cy="21775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07F61C08-6E3D-691B-B50B-5894B78D64D9}"/>
              </a:ext>
            </a:extLst>
          </p:cNvPr>
          <p:cNvSpPr txBox="1"/>
          <p:nvPr/>
        </p:nvSpPr>
        <p:spPr>
          <a:xfrm>
            <a:off x="6541147" y="1999390"/>
            <a:ext cx="206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ダンボールが滑車に当たらない位置を確認。</a:t>
            </a:r>
            <a:endParaRPr lang="en-US" altLang="ja-JP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550DC4F4-7160-540D-5B37-1E4CEE6D3DE3}"/>
              </a:ext>
            </a:extLst>
          </p:cNvPr>
          <p:cNvSpPr txBox="1"/>
          <p:nvPr/>
        </p:nvSpPr>
        <p:spPr>
          <a:xfrm>
            <a:off x="6904098" y="2608713"/>
            <a:ext cx="2380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ダンボールが浮いている状態でロープを縛り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柵と手すりで固定</a:t>
            </a:r>
            <a:r>
              <a:rPr lang="en-US" altLang="ja-JP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 </a:t>
            </a:r>
            <a:r>
              <a:rPr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、引っ張る。</a:t>
            </a:r>
            <a:endParaRPr lang="en-US" altLang="ja-JP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FA973245-C112-729D-8F07-19E3F7547BA5}"/>
              </a:ext>
            </a:extLst>
          </p:cNvPr>
          <p:cNvGrpSpPr/>
          <p:nvPr/>
        </p:nvGrpSpPr>
        <p:grpSpPr>
          <a:xfrm>
            <a:off x="6127475" y="4592200"/>
            <a:ext cx="5522480" cy="1612493"/>
            <a:chOff x="6127475" y="4592200"/>
            <a:chExt cx="5522480" cy="1612493"/>
          </a:xfrm>
        </p:grpSpPr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9DF8B801-5410-8473-D817-7ECEBA8DD475}"/>
                </a:ext>
              </a:extLst>
            </p:cNvPr>
            <p:cNvGrpSpPr/>
            <p:nvPr/>
          </p:nvGrpSpPr>
          <p:grpSpPr>
            <a:xfrm>
              <a:off x="6127475" y="4592200"/>
              <a:ext cx="5522480" cy="1612493"/>
              <a:chOff x="6127475" y="4592200"/>
              <a:chExt cx="5522480" cy="1612493"/>
            </a:xfrm>
          </p:grpSpPr>
          <p:grpSp>
            <p:nvGrpSpPr>
              <p:cNvPr id="167" name="グループ化 166">
                <a:extLst>
                  <a:ext uri="{FF2B5EF4-FFF2-40B4-BE49-F238E27FC236}">
                    <a16:creationId xmlns:a16="http://schemas.microsoft.com/office/drawing/2014/main" id="{2C3CB23D-8FB7-69A3-DFD4-CD50170C80AC}"/>
                  </a:ext>
                </a:extLst>
              </p:cNvPr>
              <p:cNvGrpSpPr/>
              <p:nvPr/>
            </p:nvGrpSpPr>
            <p:grpSpPr>
              <a:xfrm>
                <a:off x="6127475" y="4592200"/>
                <a:ext cx="5522480" cy="1612493"/>
                <a:chOff x="6099339" y="4592200"/>
                <a:chExt cx="5522480" cy="1612493"/>
              </a:xfrm>
            </p:grpSpPr>
            <p:sp>
              <p:nvSpPr>
                <p:cNvPr id="170" name="円柱 169">
                  <a:extLst>
                    <a:ext uri="{FF2B5EF4-FFF2-40B4-BE49-F238E27FC236}">
                      <a16:creationId xmlns:a16="http://schemas.microsoft.com/office/drawing/2014/main" id="{C24E72A6-F3CB-FF36-07FB-CFC55E1D130B}"/>
                    </a:ext>
                  </a:extLst>
                </p:cNvPr>
                <p:cNvSpPr/>
                <p:nvPr/>
              </p:nvSpPr>
              <p:spPr>
                <a:xfrm>
                  <a:off x="7722123" y="4694374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1" name="円柱 170">
                  <a:extLst>
                    <a:ext uri="{FF2B5EF4-FFF2-40B4-BE49-F238E27FC236}">
                      <a16:creationId xmlns:a16="http://schemas.microsoft.com/office/drawing/2014/main" id="{D7746532-F3CC-DB7D-4540-F39855E5603E}"/>
                    </a:ext>
                  </a:extLst>
                </p:cNvPr>
                <p:cNvSpPr/>
                <p:nvPr/>
              </p:nvSpPr>
              <p:spPr>
                <a:xfrm>
                  <a:off x="6468879" y="5547872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2" name="円柱 171">
                  <a:extLst>
                    <a:ext uri="{FF2B5EF4-FFF2-40B4-BE49-F238E27FC236}">
                      <a16:creationId xmlns:a16="http://schemas.microsoft.com/office/drawing/2014/main" id="{0ADA3A4F-E5E8-12A0-35F1-9A172EE17A03}"/>
                    </a:ext>
                  </a:extLst>
                </p:cNvPr>
                <p:cNvSpPr/>
                <p:nvPr/>
              </p:nvSpPr>
              <p:spPr>
                <a:xfrm>
                  <a:off x="7107322" y="5083753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3" name="円柱 172">
                  <a:extLst>
                    <a:ext uri="{FF2B5EF4-FFF2-40B4-BE49-F238E27FC236}">
                      <a16:creationId xmlns:a16="http://schemas.microsoft.com/office/drawing/2014/main" id="{D61FCE4A-60C5-1EF2-4994-9B2FB0EC7C75}"/>
                    </a:ext>
                  </a:extLst>
                </p:cNvPr>
                <p:cNvSpPr/>
                <p:nvPr/>
              </p:nvSpPr>
              <p:spPr>
                <a:xfrm>
                  <a:off x="7853699" y="4638250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4" name="円柱 173">
                  <a:extLst>
                    <a:ext uri="{FF2B5EF4-FFF2-40B4-BE49-F238E27FC236}">
                      <a16:creationId xmlns:a16="http://schemas.microsoft.com/office/drawing/2014/main" id="{CB7026EC-A915-49BB-F673-7B9C26C1BD64}"/>
                    </a:ext>
                  </a:extLst>
                </p:cNvPr>
                <p:cNvSpPr/>
                <p:nvPr/>
              </p:nvSpPr>
              <p:spPr>
                <a:xfrm>
                  <a:off x="6427486" y="5713210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5" name="円柱 174">
                  <a:extLst>
                    <a:ext uri="{FF2B5EF4-FFF2-40B4-BE49-F238E27FC236}">
                      <a16:creationId xmlns:a16="http://schemas.microsoft.com/office/drawing/2014/main" id="{497DF239-6319-5B88-FE25-2C229936CBA9}"/>
                    </a:ext>
                  </a:extLst>
                </p:cNvPr>
                <p:cNvSpPr/>
                <p:nvPr/>
              </p:nvSpPr>
              <p:spPr>
                <a:xfrm>
                  <a:off x="11533017" y="4726039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6" name="円柱 175">
                  <a:extLst>
                    <a:ext uri="{FF2B5EF4-FFF2-40B4-BE49-F238E27FC236}">
                      <a16:creationId xmlns:a16="http://schemas.microsoft.com/office/drawing/2014/main" id="{55840795-FE46-4A35-5005-2ACA0E21D989}"/>
                    </a:ext>
                  </a:extLst>
                </p:cNvPr>
                <p:cNvSpPr/>
                <p:nvPr/>
              </p:nvSpPr>
              <p:spPr>
                <a:xfrm>
                  <a:off x="11438844" y="4592200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7" name="円柱 176">
                  <a:extLst>
                    <a:ext uri="{FF2B5EF4-FFF2-40B4-BE49-F238E27FC236}">
                      <a16:creationId xmlns:a16="http://schemas.microsoft.com/office/drawing/2014/main" id="{C369CBBE-2741-ABE9-0FEA-EA66761CE8C5}"/>
                    </a:ext>
                  </a:extLst>
                </p:cNvPr>
                <p:cNvSpPr/>
                <p:nvPr/>
              </p:nvSpPr>
              <p:spPr>
                <a:xfrm>
                  <a:off x="9665599" y="4618217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8" name="円柱 177">
                  <a:extLst>
                    <a:ext uri="{FF2B5EF4-FFF2-40B4-BE49-F238E27FC236}">
                      <a16:creationId xmlns:a16="http://schemas.microsoft.com/office/drawing/2014/main" id="{E1482B0D-495F-839A-37D7-AF1CDD6075A2}"/>
                    </a:ext>
                  </a:extLst>
                </p:cNvPr>
                <p:cNvSpPr/>
                <p:nvPr/>
              </p:nvSpPr>
              <p:spPr>
                <a:xfrm>
                  <a:off x="9793654" y="4616977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9" name="円柱 178">
                  <a:extLst>
                    <a:ext uri="{FF2B5EF4-FFF2-40B4-BE49-F238E27FC236}">
                      <a16:creationId xmlns:a16="http://schemas.microsoft.com/office/drawing/2014/main" id="{9F3F3407-CE32-4441-3597-B9D6E411EB6C}"/>
                    </a:ext>
                  </a:extLst>
                </p:cNvPr>
                <p:cNvSpPr/>
                <p:nvPr/>
              </p:nvSpPr>
              <p:spPr>
                <a:xfrm>
                  <a:off x="11134870" y="5052827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0" name="円柱 179">
                  <a:extLst>
                    <a:ext uri="{FF2B5EF4-FFF2-40B4-BE49-F238E27FC236}">
                      <a16:creationId xmlns:a16="http://schemas.microsoft.com/office/drawing/2014/main" id="{1249D78E-B7C8-5DB9-C8D7-847D80F5DF69}"/>
                    </a:ext>
                  </a:extLst>
                </p:cNvPr>
                <p:cNvSpPr/>
                <p:nvPr/>
              </p:nvSpPr>
              <p:spPr>
                <a:xfrm>
                  <a:off x="11070631" y="5135078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1" name="円柱 180">
                  <a:extLst>
                    <a:ext uri="{FF2B5EF4-FFF2-40B4-BE49-F238E27FC236}">
                      <a16:creationId xmlns:a16="http://schemas.microsoft.com/office/drawing/2014/main" id="{34E4BEC9-0917-789C-459E-4BE141E84AC8}"/>
                    </a:ext>
                  </a:extLst>
                </p:cNvPr>
                <p:cNvSpPr/>
                <p:nvPr/>
              </p:nvSpPr>
              <p:spPr>
                <a:xfrm>
                  <a:off x="10365139" y="5646443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2" name="円柱 181">
                  <a:extLst>
                    <a:ext uri="{FF2B5EF4-FFF2-40B4-BE49-F238E27FC236}">
                      <a16:creationId xmlns:a16="http://schemas.microsoft.com/office/drawing/2014/main" id="{901E08C1-D4DE-414D-AA82-9BF0419E0411}"/>
                    </a:ext>
                  </a:extLst>
                </p:cNvPr>
                <p:cNvSpPr/>
                <p:nvPr/>
              </p:nvSpPr>
              <p:spPr>
                <a:xfrm>
                  <a:off x="10196140" y="5732012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" name="円柱 182">
                  <a:extLst>
                    <a:ext uri="{FF2B5EF4-FFF2-40B4-BE49-F238E27FC236}">
                      <a16:creationId xmlns:a16="http://schemas.microsoft.com/office/drawing/2014/main" id="{70E4C610-9B61-D9AD-C6D1-02270CAB376F}"/>
                    </a:ext>
                  </a:extLst>
                </p:cNvPr>
                <p:cNvSpPr/>
                <p:nvPr/>
              </p:nvSpPr>
              <p:spPr>
                <a:xfrm>
                  <a:off x="8454616" y="5743028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4" name="円柱 183">
                  <a:extLst>
                    <a:ext uri="{FF2B5EF4-FFF2-40B4-BE49-F238E27FC236}">
                      <a16:creationId xmlns:a16="http://schemas.microsoft.com/office/drawing/2014/main" id="{42FF3A00-C698-AF66-66B7-0BDA4C61F83A}"/>
                    </a:ext>
                  </a:extLst>
                </p:cNvPr>
                <p:cNvSpPr/>
                <p:nvPr/>
              </p:nvSpPr>
              <p:spPr>
                <a:xfrm>
                  <a:off x="8353480" y="5740300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5" name="正方形/長方形 184">
                  <a:extLst>
                    <a:ext uri="{FF2B5EF4-FFF2-40B4-BE49-F238E27FC236}">
                      <a16:creationId xmlns:a16="http://schemas.microsoft.com/office/drawing/2014/main" id="{4950FED4-1B57-9CAE-15E0-AB4FD18B361A}"/>
                    </a:ext>
                  </a:extLst>
                </p:cNvPr>
                <p:cNvSpPr/>
                <p:nvPr/>
              </p:nvSpPr>
              <p:spPr>
                <a:xfrm>
                  <a:off x="7907783" y="4686670"/>
                  <a:ext cx="1784858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6" name="正方形/長方形 185">
                  <a:extLst>
                    <a:ext uri="{FF2B5EF4-FFF2-40B4-BE49-F238E27FC236}">
                      <a16:creationId xmlns:a16="http://schemas.microsoft.com/office/drawing/2014/main" id="{80A87297-F98F-77A2-1D98-331CC2A13480}"/>
                    </a:ext>
                  </a:extLst>
                </p:cNvPr>
                <p:cNvSpPr/>
                <p:nvPr/>
              </p:nvSpPr>
              <p:spPr>
                <a:xfrm>
                  <a:off x="9845737" y="4683787"/>
                  <a:ext cx="1604716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7" name="正方形/長方形 92">
                  <a:extLst>
                    <a:ext uri="{FF2B5EF4-FFF2-40B4-BE49-F238E27FC236}">
                      <a16:creationId xmlns:a16="http://schemas.microsoft.com/office/drawing/2014/main" id="{101C576F-0F43-190E-DD9B-C7920E1A7E20}"/>
                    </a:ext>
                  </a:extLst>
                </p:cNvPr>
                <p:cNvSpPr/>
                <p:nvPr/>
              </p:nvSpPr>
              <p:spPr>
                <a:xfrm rot="8597786" flipV="1">
                  <a:off x="11120469" y="5010868"/>
                  <a:ext cx="501350" cy="52799"/>
                </a:xfrm>
                <a:custGeom>
                  <a:avLst/>
                  <a:gdLst>
                    <a:gd name="connsiteX0" fmla="*/ 0 w 500310"/>
                    <a:gd name="connsiteY0" fmla="*/ 0 h 45719"/>
                    <a:gd name="connsiteX1" fmla="*/ 500310 w 500310"/>
                    <a:gd name="connsiteY1" fmla="*/ 0 h 45719"/>
                    <a:gd name="connsiteX2" fmla="*/ 500310 w 500310"/>
                    <a:gd name="connsiteY2" fmla="*/ 45719 h 45719"/>
                    <a:gd name="connsiteX3" fmla="*/ 0 w 500310"/>
                    <a:gd name="connsiteY3" fmla="*/ 45719 h 45719"/>
                    <a:gd name="connsiteX4" fmla="*/ 0 w 500310"/>
                    <a:gd name="connsiteY4" fmla="*/ 0 h 45719"/>
                    <a:gd name="connsiteX0" fmla="*/ 0 w 500310"/>
                    <a:gd name="connsiteY0" fmla="*/ 0 h 45726"/>
                    <a:gd name="connsiteX1" fmla="*/ 500310 w 500310"/>
                    <a:gd name="connsiteY1" fmla="*/ 0 h 45726"/>
                    <a:gd name="connsiteX2" fmla="*/ 500310 w 500310"/>
                    <a:gd name="connsiteY2" fmla="*/ 45719 h 45726"/>
                    <a:gd name="connsiteX3" fmla="*/ 31086 w 500310"/>
                    <a:gd name="connsiteY3" fmla="*/ 45726 h 45726"/>
                    <a:gd name="connsiteX4" fmla="*/ 0 w 500310"/>
                    <a:gd name="connsiteY4" fmla="*/ 0 h 45726"/>
                    <a:gd name="connsiteX0" fmla="*/ 0 w 542633"/>
                    <a:gd name="connsiteY0" fmla="*/ 0 h 45726"/>
                    <a:gd name="connsiteX1" fmla="*/ 500310 w 542633"/>
                    <a:gd name="connsiteY1" fmla="*/ 0 h 45726"/>
                    <a:gd name="connsiteX2" fmla="*/ 542633 w 542633"/>
                    <a:gd name="connsiteY2" fmla="*/ 41027 h 45726"/>
                    <a:gd name="connsiteX3" fmla="*/ 31086 w 542633"/>
                    <a:gd name="connsiteY3" fmla="*/ 45726 h 45726"/>
                    <a:gd name="connsiteX4" fmla="*/ 0 w 542633"/>
                    <a:gd name="connsiteY4" fmla="*/ 0 h 45726"/>
                    <a:gd name="connsiteX0" fmla="*/ 0 w 556741"/>
                    <a:gd name="connsiteY0" fmla="*/ 4698 h 45726"/>
                    <a:gd name="connsiteX1" fmla="*/ 514418 w 556741"/>
                    <a:gd name="connsiteY1" fmla="*/ 0 h 45726"/>
                    <a:gd name="connsiteX2" fmla="*/ 556741 w 556741"/>
                    <a:gd name="connsiteY2" fmla="*/ 41027 h 45726"/>
                    <a:gd name="connsiteX3" fmla="*/ 45194 w 556741"/>
                    <a:gd name="connsiteY3" fmla="*/ 45726 h 45726"/>
                    <a:gd name="connsiteX4" fmla="*/ 0 w 556741"/>
                    <a:gd name="connsiteY4" fmla="*/ 4698 h 45726"/>
                    <a:gd name="connsiteX0" fmla="*/ 0 w 560157"/>
                    <a:gd name="connsiteY0" fmla="*/ 4698 h 50562"/>
                    <a:gd name="connsiteX1" fmla="*/ 514418 w 560157"/>
                    <a:gd name="connsiteY1" fmla="*/ 0 h 50562"/>
                    <a:gd name="connsiteX2" fmla="*/ 560157 w 560157"/>
                    <a:gd name="connsiteY2" fmla="*/ 50562 h 50562"/>
                    <a:gd name="connsiteX3" fmla="*/ 45194 w 560157"/>
                    <a:gd name="connsiteY3" fmla="*/ 45726 h 50562"/>
                    <a:gd name="connsiteX4" fmla="*/ 0 w 560157"/>
                    <a:gd name="connsiteY4" fmla="*/ 4698 h 50562"/>
                    <a:gd name="connsiteX0" fmla="*/ 0 w 551866"/>
                    <a:gd name="connsiteY0" fmla="*/ 4698 h 56256"/>
                    <a:gd name="connsiteX1" fmla="*/ 514418 w 551866"/>
                    <a:gd name="connsiteY1" fmla="*/ 0 h 56256"/>
                    <a:gd name="connsiteX2" fmla="*/ 551866 w 551866"/>
                    <a:gd name="connsiteY2" fmla="*/ 56256 h 56256"/>
                    <a:gd name="connsiteX3" fmla="*/ 45194 w 551866"/>
                    <a:gd name="connsiteY3" fmla="*/ 45726 h 56256"/>
                    <a:gd name="connsiteX4" fmla="*/ 0 w 551866"/>
                    <a:gd name="connsiteY4" fmla="*/ 4698 h 56256"/>
                    <a:gd name="connsiteX0" fmla="*/ 0 w 551866"/>
                    <a:gd name="connsiteY0" fmla="*/ 0 h 51558"/>
                    <a:gd name="connsiteX1" fmla="*/ 507485 w 551866"/>
                    <a:gd name="connsiteY1" fmla="*/ 7985 h 51558"/>
                    <a:gd name="connsiteX2" fmla="*/ 551866 w 551866"/>
                    <a:gd name="connsiteY2" fmla="*/ 51558 h 51558"/>
                    <a:gd name="connsiteX3" fmla="*/ 45194 w 551866"/>
                    <a:gd name="connsiteY3" fmla="*/ 41028 h 51558"/>
                    <a:gd name="connsiteX4" fmla="*/ 0 w 551866"/>
                    <a:gd name="connsiteY4" fmla="*/ 0 h 51558"/>
                    <a:gd name="connsiteX0" fmla="*/ 0 w 544279"/>
                    <a:gd name="connsiteY0" fmla="*/ 0 h 52807"/>
                    <a:gd name="connsiteX1" fmla="*/ 499898 w 544279"/>
                    <a:gd name="connsiteY1" fmla="*/ 9234 h 52807"/>
                    <a:gd name="connsiteX2" fmla="*/ 544279 w 544279"/>
                    <a:gd name="connsiteY2" fmla="*/ 52807 h 52807"/>
                    <a:gd name="connsiteX3" fmla="*/ 37607 w 544279"/>
                    <a:gd name="connsiteY3" fmla="*/ 42277 h 52807"/>
                    <a:gd name="connsiteX4" fmla="*/ 0 w 544279"/>
                    <a:gd name="connsiteY4" fmla="*/ 0 h 5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4279" h="52807">
                      <a:moveTo>
                        <a:pt x="0" y="0"/>
                      </a:moveTo>
                      <a:lnTo>
                        <a:pt x="499898" y="9234"/>
                      </a:lnTo>
                      <a:lnTo>
                        <a:pt x="544279" y="52807"/>
                      </a:lnTo>
                      <a:lnTo>
                        <a:pt x="37607" y="422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8" name="正方形/長方形 92">
                  <a:extLst>
                    <a:ext uri="{FF2B5EF4-FFF2-40B4-BE49-F238E27FC236}">
                      <a16:creationId xmlns:a16="http://schemas.microsoft.com/office/drawing/2014/main" id="{978A391C-C616-A325-3012-352224958694}"/>
                    </a:ext>
                  </a:extLst>
                </p:cNvPr>
                <p:cNvSpPr/>
                <p:nvPr/>
              </p:nvSpPr>
              <p:spPr>
                <a:xfrm rot="8579620" flipV="1">
                  <a:off x="10315843" y="5474026"/>
                  <a:ext cx="874691" cy="46619"/>
                </a:xfrm>
                <a:custGeom>
                  <a:avLst/>
                  <a:gdLst>
                    <a:gd name="connsiteX0" fmla="*/ 0 w 500310"/>
                    <a:gd name="connsiteY0" fmla="*/ 0 h 45719"/>
                    <a:gd name="connsiteX1" fmla="*/ 500310 w 500310"/>
                    <a:gd name="connsiteY1" fmla="*/ 0 h 45719"/>
                    <a:gd name="connsiteX2" fmla="*/ 500310 w 500310"/>
                    <a:gd name="connsiteY2" fmla="*/ 45719 h 45719"/>
                    <a:gd name="connsiteX3" fmla="*/ 0 w 500310"/>
                    <a:gd name="connsiteY3" fmla="*/ 45719 h 45719"/>
                    <a:gd name="connsiteX4" fmla="*/ 0 w 500310"/>
                    <a:gd name="connsiteY4" fmla="*/ 0 h 45719"/>
                    <a:gd name="connsiteX0" fmla="*/ 0 w 500310"/>
                    <a:gd name="connsiteY0" fmla="*/ 0 h 45726"/>
                    <a:gd name="connsiteX1" fmla="*/ 500310 w 500310"/>
                    <a:gd name="connsiteY1" fmla="*/ 0 h 45726"/>
                    <a:gd name="connsiteX2" fmla="*/ 500310 w 500310"/>
                    <a:gd name="connsiteY2" fmla="*/ 45719 h 45726"/>
                    <a:gd name="connsiteX3" fmla="*/ 31086 w 500310"/>
                    <a:gd name="connsiteY3" fmla="*/ 45726 h 45726"/>
                    <a:gd name="connsiteX4" fmla="*/ 0 w 500310"/>
                    <a:gd name="connsiteY4" fmla="*/ 0 h 45726"/>
                    <a:gd name="connsiteX0" fmla="*/ 0 w 542633"/>
                    <a:gd name="connsiteY0" fmla="*/ 0 h 45726"/>
                    <a:gd name="connsiteX1" fmla="*/ 500310 w 542633"/>
                    <a:gd name="connsiteY1" fmla="*/ 0 h 45726"/>
                    <a:gd name="connsiteX2" fmla="*/ 542633 w 542633"/>
                    <a:gd name="connsiteY2" fmla="*/ 41027 h 45726"/>
                    <a:gd name="connsiteX3" fmla="*/ 31086 w 542633"/>
                    <a:gd name="connsiteY3" fmla="*/ 45726 h 45726"/>
                    <a:gd name="connsiteX4" fmla="*/ 0 w 542633"/>
                    <a:gd name="connsiteY4" fmla="*/ 0 h 45726"/>
                    <a:gd name="connsiteX0" fmla="*/ 0 w 556741"/>
                    <a:gd name="connsiteY0" fmla="*/ 4698 h 45726"/>
                    <a:gd name="connsiteX1" fmla="*/ 514418 w 556741"/>
                    <a:gd name="connsiteY1" fmla="*/ 0 h 45726"/>
                    <a:gd name="connsiteX2" fmla="*/ 556741 w 556741"/>
                    <a:gd name="connsiteY2" fmla="*/ 41027 h 45726"/>
                    <a:gd name="connsiteX3" fmla="*/ 45194 w 556741"/>
                    <a:gd name="connsiteY3" fmla="*/ 45726 h 45726"/>
                    <a:gd name="connsiteX4" fmla="*/ 0 w 556741"/>
                    <a:gd name="connsiteY4" fmla="*/ 4698 h 45726"/>
                    <a:gd name="connsiteX0" fmla="*/ 0 w 544979"/>
                    <a:gd name="connsiteY0" fmla="*/ 0 h 51872"/>
                    <a:gd name="connsiteX1" fmla="*/ 502656 w 544979"/>
                    <a:gd name="connsiteY1" fmla="*/ 6146 h 51872"/>
                    <a:gd name="connsiteX2" fmla="*/ 544979 w 544979"/>
                    <a:gd name="connsiteY2" fmla="*/ 47173 h 51872"/>
                    <a:gd name="connsiteX3" fmla="*/ 33432 w 544979"/>
                    <a:gd name="connsiteY3" fmla="*/ 51872 h 51872"/>
                    <a:gd name="connsiteX4" fmla="*/ 0 w 544979"/>
                    <a:gd name="connsiteY4" fmla="*/ 0 h 51872"/>
                    <a:gd name="connsiteX0" fmla="*/ 0 w 544979"/>
                    <a:gd name="connsiteY0" fmla="*/ 0 h 47173"/>
                    <a:gd name="connsiteX1" fmla="*/ 502656 w 544979"/>
                    <a:gd name="connsiteY1" fmla="*/ 6146 h 47173"/>
                    <a:gd name="connsiteX2" fmla="*/ 544979 w 544979"/>
                    <a:gd name="connsiteY2" fmla="*/ 47173 h 47173"/>
                    <a:gd name="connsiteX3" fmla="*/ 17073 w 544979"/>
                    <a:gd name="connsiteY3" fmla="*/ 36695 h 47173"/>
                    <a:gd name="connsiteX4" fmla="*/ 0 w 544979"/>
                    <a:gd name="connsiteY4" fmla="*/ 0 h 47173"/>
                    <a:gd name="connsiteX0" fmla="*/ 0 w 544979"/>
                    <a:gd name="connsiteY0" fmla="*/ 0 h 47173"/>
                    <a:gd name="connsiteX1" fmla="*/ 523939 w 544979"/>
                    <a:gd name="connsiteY1" fmla="*/ 11142 h 47173"/>
                    <a:gd name="connsiteX2" fmla="*/ 544979 w 544979"/>
                    <a:gd name="connsiteY2" fmla="*/ 47173 h 47173"/>
                    <a:gd name="connsiteX3" fmla="*/ 17073 w 544979"/>
                    <a:gd name="connsiteY3" fmla="*/ 36695 h 47173"/>
                    <a:gd name="connsiteX4" fmla="*/ 0 w 544979"/>
                    <a:gd name="connsiteY4" fmla="*/ 0 h 47173"/>
                    <a:gd name="connsiteX0" fmla="*/ 0 w 544979"/>
                    <a:gd name="connsiteY0" fmla="*/ 5985 h 53158"/>
                    <a:gd name="connsiteX1" fmla="*/ 518596 w 544979"/>
                    <a:gd name="connsiteY1" fmla="*/ 0 h 53158"/>
                    <a:gd name="connsiteX2" fmla="*/ 544979 w 544979"/>
                    <a:gd name="connsiteY2" fmla="*/ 53158 h 53158"/>
                    <a:gd name="connsiteX3" fmla="*/ 17073 w 544979"/>
                    <a:gd name="connsiteY3" fmla="*/ 42680 h 53158"/>
                    <a:gd name="connsiteX4" fmla="*/ 0 w 544979"/>
                    <a:gd name="connsiteY4" fmla="*/ 5985 h 53158"/>
                    <a:gd name="connsiteX0" fmla="*/ 0 w 535459"/>
                    <a:gd name="connsiteY0" fmla="*/ 5985 h 42680"/>
                    <a:gd name="connsiteX1" fmla="*/ 518596 w 535459"/>
                    <a:gd name="connsiteY1" fmla="*/ 0 h 42680"/>
                    <a:gd name="connsiteX2" fmla="*/ 535459 w 535459"/>
                    <a:gd name="connsiteY2" fmla="*/ 37319 h 42680"/>
                    <a:gd name="connsiteX3" fmla="*/ 17073 w 535459"/>
                    <a:gd name="connsiteY3" fmla="*/ 42680 h 42680"/>
                    <a:gd name="connsiteX4" fmla="*/ 0 w 535459"/>
                    <a:gd name="connsiteY4" fmla="*/ 5985 h 42680"/>
                    <a:gd name="connsiteX0" fmla="*/ 0 w 535459"/>
                    <a:gd name="connsiteY0" fmla="*/ 0 h 36695"/>
                    <a:gd name="connsiteX1" fmla="*/ 504173 w 535459"/>
                    <a:gd name="connsiteY1" fmla="*/ 4234 h 36695"/>
                    <a:gd name="connsiteX2" fmla="*/ 535459 w 535459"/>
                    <a:gd name="connsiteY2" fmla="*/ 31334 h 36695"/>
                    <a:gd name="connsiteX3" fmla="*/ 17073 w 535459"/>
                    <a:gd name="connsiteY3" fmla="*/ 36695 h 36695"/>
                    <a:gd name="connsiteX4" fmla="*/ 0 w 535459"/>
                    <a:gd name="connsiteY4" fmla="*/ 0 h 36695"/>
                    <a:gd name="connsiteX0" fmla="*/ 0 w 523324"/>
                    <a:gd name="connsiteY0" fmla="*/ 0 h 46625"/>
                    <a:gd name="connsiteX1" fmla="*/ 504173 w 523324"/>
                    <a:gd name="connsiteY1" fmla="*/ 4234 h 46625"/>
                    <a:gd name="connsiteX2" fmla="*/ 523324 w 523324"/>
                    <a:gd name="connsiteY2" fmla="*/ 46625 h 46625"/>
                    <a:gd name="connsiteX3" fmla="*/ 17073 w 523324"/>
                    <a:gd name="connsiteY3" fmla="*/ 36695 h 46625"/>
                    <a:gd name="connsiteX4" fmla="*/ 0 w 523324"/>
                    <a:gd name="connsiteY4" fmla="*/ 0 h 46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324" h="46625">
                      <a:moveTo>
                        <a:pt x="0" y="0"/>
                      </a:moveTo>
                      <a:lnTo>
                        <a:pt x="504173" y="4234"/>
                      </a:lnTo>
                      <a:lnTo>
                        <a:pt x="523324" y="46625"/>
                      </a:lnTo>
                      <a:lnTo>
                        <a:pt x="17073" y="36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9" name="正方形/長方形 188">
                  <a:extLst>
                    <a:ext uri="{FF2B5EF4-FFF2-40B4-BE49-F238E27FC236}">
                      <a16:creationId xmlns:a16="http://schemas.microsoft.com/office/drawing/2014/main" id="{C0F81A54-82E9-1813-73B0-E8FA1524C9DB}"/>
                    </a:ext>
                  </a:extLst>
                </p:cNvPr>
                <p:cNvSpPr/>
                <p:nvPr/>
              </p:nvSpPr>
              <p:spPr>
                <a:xfrm>
                  <a:off x="8508700" y="5831556"/>
                  <a:ext cx="1690349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0" name="正方形/長方形 189">
                  <a:extLst>
                    <a:ext uri="{FF2B5EF4-FFF2-40B4-BE49-F238E27FC236}">
                      <a16:creationId xmlns:a16="http://schemas.microsoft.com/office/drawing/2014/main" id="{8661D976-8365-9442-9028-837E40A664A0}"/>
                    </a:ext>
                  </a:extLst>
                </p:cNvPr>
                <p:cNvSpPr/>
                <p:nvPr/>
              </p:nvSpPr>
              <p:spPr>
                <a:xfrm>
                  <a:off x="6481571" y="5824157"/>
                  <a:ext cx="187306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1" name="正方形/長方形 92">
                  <a:extLst>
                    <a:ext uri="{FF2B5EF4-FFF2-40B4-BE49-F238E27FC236}">
                      <a16:creationId xmlns:a16="http://schemas.microsoft.com/office/drawing/2014/main" id="{03451021-A3F9-2983-867A-F327114B6C89}"/>
                    </a:ext>
                  </a:extLst>
                </p:cNvPr>
                <p:cNvSpPr/>
                <p:nvPr/>
              </p:nvSpPr>
              <p:spPr>
                <a:xfrm rot="8579620" flipV="1">
                  <a:off x="6435642" y="5424516"/>
                  <a:ext cx="760336" cy="45719"/>
                </a:xfrm>
                <a:custGeom>
                  <a:avLst/>
                  <a:gdLst>
                    <a:gd name="connsiteX0" fmla="*/ 0 w 500310"/>
                    <a:gd name="connsiteY0" fmla="*/ 0 h 45719"/>
                    <a:gd name="connsiteX1" fmla="*/ 500310 w 500310"/>
                    <a:gd name="connsiteY1" fmla="*/ 0 h 45719"/>
                    <a:gd name="connsiteX2" fmla="*/ 500310 w 500310"/>
                    <a:gd name="connsiteY2" fmla="*/ 45719 h 45719"/>
                    <a:gd name="connsiteX3" fmla="*/ 0 w 500310"/>
                    <a:gd name="connsiteY3" fmla="*/ 45719 h 45719"/>
                    <a:gd name="connsiteX4" fmla="*/ 0 w 500310"/>
                    <a:gd name="connsiteY4" fmla="*/ 0 h 45719"/>
                    <a:gd name="connsiteX0" fmla="*/ 0 w 500310"/>
                    <a:gd name="connsiteY0" fmla="*/ 0 h 45726"/>
                    <a:gd name="connsiteX1" fmla="*/ 500310 w 500310"/>
                    <a:gd name="connsiteY1" fmla="*/ 0 h 45726"/>
                    <a:gd name="connsiteX2" fmla="*/ 500310 w 500310"/>
                    <a:gd name="connsiteY2" fmla="*/ 45719 h 45726"/>
                    <a:gd name="connsiteX3" fmla="*/ 31086 w 500310"/>
                    <a:gd name="connsiteY3" fmla="*/ 45726 h 45726"/>
                    <a:gd name="connsiteX4" fmla="*/ 0 w 500310"/>
                    <a:gd name="connsiteY4" fmla="*/ 0 h 45726"/>
                    <a:gd name="connsiteX0" fmla="*/ 0 w 542633"/>
                    <a:gd name="connsiteY0" fmla="*/ 0 h 45726"/>
                    <a:gd name="connsiteX1" fmla="*/ 500310 w 542633"/>
                    <a:gd name="connsiteY1" fmla="*/ 0 h 45726"/>
                    <a:gd name="connsiteX2" fmla="*/ 542633 w 542633"/>
                    <a:gd name="connsiteY2" fmla="*/ 41027 h 45726"/>
                    <a:gd name="connsiteX3" fmla="*/ 31086 w 542633"/>
                    <a:gd name="connsiteY3" fmla="*/ 45726 h 45726"/>
                    <a:gd name="connsiteX4" fmla="*/ 0 w 542633"/>
                    <a:gd name="connsiteY4" fmla="*/ 0 h 45726"/>
                    <a:gd name="connsiteX0" fmla="*/ 0 w 556741"/>
                    <a:gd name="connsiteY0" fmla="*/ 4698 h 45726"/>
                    <a:gd name="connsiteX1" fmla="*/ 514418 w 556741"/>
                    <a:gd name="connsiteY1" fmla="*/ 0 h 45726"/>
                    <a:gd name="connsiteX2" fmla="*/ 556741 w 556741"/>
                    <a:gd name="connsiteY2" fmla="*/ 41027 h 45726"/>
                    <a:gd name="connsiteX3" fmla="*/ 45194 w 556741"/>
                    <a:gd name="connsiteY3" fmla="*/ 45726 h 45726"/>
                    <a:gd name="connsiteX4" fmla="*/ 0 w 556741"/>
                    <a:gd name="connsiteY4" fmla="*/ 4698 h 45726"/>
                    <a:gd name="connsiteX0" fmla="*/ 0 w 544979"/>
                    <a:gd name="connsiteY0" fmla="*/ 0 h 51872"/>
                    <a:gd name="connsiteX1" fmla="*/ 502656 w 544979"/>
                    <a:gd name="connsiteY1" fmla="*/ 6146 h 51872"/>
                    <a:gd name="connsiteX2" fmla="*/ 544979 w 544979"/>
                    <a:gd name="connsiteY2" fmla="*/ 47173 h 51872"/>
                    <a:gd name="connsiteX3" fmla="*/ 33432 w 544979"/>
                    <a:gd name="connsiteY3" fmla="*/ 51872 h 51872"/>
                    <a:gd name="connsiteX4" fmla="*/ 0 w 544979"/>
                    <a:gd name="connsiteY4" fmla="*/ 0 h 51872"/>
                    <a:gd name="connsiteX0" fmla="*/ 0 w 544979"/>
                    <a:gd name="connsiteY0" fmla="*/ 0 h 47173"/>
                    <a:gd name="connsiteX1" fmla="*/ 502656 w 544979"/>
                    <a:gd name="connsiteY1" fmla="*/ 6146 h 47173"/>
                    <a:gd name="connsiteX2" fmla="*/ 544979 w 544979"/>
                    <a:gd name="connsiteY2" fmla="*/ 47173 h 47173"/>
                    <a:gd name="connsiteX3" fmla="*/ 17073 w 544979"/>
                    <a:gd name="connsiteY3" fmla="*/ 36695 h 47173"/>
                    <a:gd name="connsiteX4" fmla="*/ 0 w 544979"/>
                    <a:gd name="connsiteY4" fmla="*/ 0 h 47173"/>
                    <a:gd name="connsiteX0" fmla="*/ 0 w 544979"/>
                    <a:gd name="connsiteY0" fmla="*/ 0 h 47173"/>
                    <a:gd name="connsiteX1" fmla="*/ 523939 w 544979"/>
                    <a:gd name="connsiteY1" fmla="*/ 11142 h 47173"/>
                    <a:gd name="connsiteX2" fmla="*/ 544979 w 544979"/>
                    <a:gd name="connsiteY2" fmla="*/ 47173 h 47173"/>
                    <a:gd name="connsiteX3" fmla="*/ 17073 w 544979"/>
                    <a:gd name="connsiteY3" fmla="*/ 36695 h 47173"/>
                    <a:gd name="connsiteX4" fmla="*/ 0 w 544979"/>
                    <a:gd name="connsiteY4" fmla="*/ 0 h 47173"/>
                    <a:gd name="connsiteX0" fmla="*/ 0 w 544979"/>
                    <a:gd name="connsiteY0" fmla="*/ 5985 h 53158"/>
                    <a:gd name="connsiteX1" fmla="*/ 518596 w 544979"/>
                    <a:gd name="connsiteY1" fmla="*/ 0 h 53158"/>
                    <a:gd name="connsiteX2" fmla="*/ 544979 w 544979"/>
                    <a:gd name="connsiteY2" fmla="*/ 53158 h 53158"/>
                    <a:gd name="connsiteX3" fmla="*/ 17073 w 544979"/>
                    <a:gd name="connsiteY3" fmla="*/ 42680 h 53158"/>
                    <a:gd name="connsiteX4" fmla="*/ 0 w 544979"/>
                    <a:gd name="connsiteY4" fmla="*/ 5985 h 53158"/>
                    <a:gd name="connsiteX0" fmla="*/ 0 w 535459"/>
                    <a:gd name="connsiteY0" fmla="*/ 5985 h 42680"/>
                    <a:gd name="connsiteX1" fmla="*/ 518596 w 535459"/>
                    <a:gd name="connsiteY1" fmla="*/ 0 h 42680"/>
                    <a:gd name="connsiteX2" fmla="*/ 535459 w 535459"/>
                    <a:gd name="connsiteY2" fmla="*/ 37319 h 42680"/>
                    <a:gd name="connsiteX3" fmla="*/ 17073 w 535459"/>
                    <a:gd name="connsiteY3" fmla="*/ 42680 h 42680"/>
                    <a:gd name="connsiteX4" fmla="*/ 0 w 535459"/>
                    <a:gd name="connsiteY4" fmla="*/ 5985 h 42680"/>
                    <a:gd name="connsiteX0" fmla="*/ 0 w 535459"/>
                    <a:gd name="connsiteY0" fmla="*/ 0 h 36695"/>
                    <a:gd name="connsiteX1" fmla="*/ 504173 w 535459"/>
                    <a:gd name="connsiteY1" fmla="*/ 4234 h 36695"/>
                    <a:gd name="connsiteX2" fmla="*/ 535459 w 535459"/>
                    <a:gd name="connsiteY2" fmla="*/ 31334 h 36695"/>
                    <a:gd name="connsiteX3" fmla="*/ 17073 w 535459"/>
                    <a:gd name="connsiteY3" fmla="*/ 36695 h 36695"/>
                    <a:gd name="connsiteX4" fmla="*/ 0 w 535459"/>
                    <a:gd name="connsiteY4" fmla="*/ 0 h 36695"/>
                    <a:gd name="connsiteX0" fmla="*/ 0 w 523324"/>
                    <a:gd name="connsiteY0" fmla="*/ 0 h 46625"/>
                    <a:gd name="connsiteX1" fmla="*/ 504173 w 523324"/>
                    <a:gd name="connsiteY1" fmla="*/ 4234 h 46625"/>
                    <a:gd name="connsiteX2" fmla="*/ 523324 w 523324"/>
                    <a:gd name="connsiteY2" fmla="*/ 46625 h 46625"/>
                    <a:gd name="connsiteX3" fmla="*/ 17073 w 523324"/>
                    <a:gd name="connsiteY3" fmla="*/ 36695 h 46625"/>
                    <a:gd name="connsiteX4" fmla="*/ 0 w 523324"/>
                    <a:gd name="connsiteY4" fmla="*/ 0 h 46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3324" h="46625">
                      <a:moveTo>
                        <a:pt x="0" y="0"/>
                      </a:moveTo>
                      <a:lnTo>
                        <a:pt x="504173" y="4234"/>
                      </a:lnTo>
                      <a:lnTo>
                        <a:pt x="523324" y="46625"/>
                      </a:lnTo>
                      <a:lnTo>
                        <a:pt x="17073" y="366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2" name="正方形/長方形 92">
                  <a:extLst>
                    <a:ext uri="{FF2B5EF4-FFF2-40B4-BE49-F238E27FC236}">
                      <a16:creationId xmlns:a16="http://schemas.microsoft.com/office/drawing/2014/main" id="{FB2907D9-6C2C-1F91-6C60-593C9D17F034}"/>
                    </a:ext>
                  </a:extLst>
                </p:cNvPr>
                <p:cNvSpPr/>
                <p:nvPr/>
              </p:nvSpPr>
              <p:spPr>
                <a:xfrm rot="8579620" flipV="1">
                  <a:off x="7191486" y="4947024"/>
                  <a:ext cx="605832" cy="66778"/>
                </a:xfrm>
                <a:custGeom>
                  <a:avLst/>
                  <a:gdLst>
                    <a:gd name="connsiteX0" fmla="*/ 0 w 500310"/>
                    <a:gd name="connsiteY0" fmla="*/ 0 h 45719"/>
                    <a:gd name="connsiteX1" fmla="*/ 500310 w 500310"/>
                    <a:gd name="connsiteY1" fmla="*/ 0 h 45719"/>
                    <a:gd name="connsiteX2" fmla="*/ 500310 w 500310"/>
                    <a:gd name="connsiteY2" fmla="*/ 45719 h 45719"/>
                    <a:gd name="connsiteX3" fmla="*/ 0 w 500310"/>
                    <a:gd name="connsiteY3" fmla="*/ 45719 h 45719"/>
                    <a:gd name="connsiteX4" fmla="*/ 0 w 500310"/>
                    <a:gd name="connsiteY4" fmla="*/ 0 h 45719"/>
                    <a:gd name="connsiteX0" fmla="*/ 0 w 500310"/>
                    <a:gd name="connsiteY0" fmla="*/ 0 h 45726"/>
                    <a:gd name="connsiteX1" fmla="*/ 500310 w 500310"/>
                    <a:gd name="connsiteY1" fmla="*/ 0 h 45726"/>
                    <a:gd name="connsiteX2" fmla="*/ 500310 w 500310"/>
                    <a:gd name="connsiteY2" fmla="*/ 45719 h 45726"/>
                    <a:gd name="connsiteX3" fmla="*/ 31086 w 500310"/>
                    <a:gd name="connsiteY3" fmla="*/ 45726 h 45726"/>
                    <a:gd name="connsiteX4" fmla="*/ 0 w 500310"/>
                    <a:gd name="connsiteY4" fmla="*/ 0 h 45726"/>
                    <a:gd name="connsiteX0" fmla="*/ 0 w 542633"/>
                    <a:gd name="connsiteY0" fmla="*/ 0 h 45726"/>
                    <a:gd name="connsiteX1" fmla="*/ 500310 w 542633"/>
                    <a:gd name="connsiteY1" fmla="*/ 0 h 45726"/>
                    <a:gd name="connsiteX2" fmla="*/ 542633 w 542633"/>
                    <a:gd name="connsiteY2" fmla="*/ 41027 h 45726"/>
                    <a:gd name="connsiteX3" fmla="*/ 31086 w 542633"/>
                    <a:gd name="connsiteY3" fmla="*/ 45726 h 45726"/>
                    <a:gd name="connsiteX4" fmla="*/ 0 w 542633"/>
                    <a:gd name="connsiteY4" fmla="*/ 0 h 45726"/>
                    <a:gd name="connsiteX0" fmla="*/ 0 w 556741"/>
                    <a:gd name="connsiteY0" fmla="*/ 4698 h 45726"/>
                    <a:gd name="connsiteX1" fmla="*/ 514418 w 556741"/>
                    <a:gd name="connsiteY1" fmla="*/ 0 h 45726"/>
                    <a:gd name="connsiteX2" fmla="*/ 556741 w 556741"/>
                    <a:gd name="connsiteY2" fmla="*/ 41027 h 45726"/>
                    <a:gd name="connsiteX3" fmla="*/ 45194 w 556741"/>
                    <a:gd name="connsiteY3" fmla="*/ 45726 h 45726"/>
                    <a:gd name="connsiteX4" fmla="*/ 0 w 556741"/>
                    <a:gd name="connsiteY4" fmla="*/ 4698 h 45726"/>
                    <a:gd name="connsiteX0" fmla="*/ 0 w 544979"/>
                    <a:gd name="connsiteY0" fmla="*/ 0 h 51872"/>
                    <a:gd name="connsiteX1" fmla="*/ 502656 w 544979"/>
                    <a:gd name="connsiteY1" fmla="*/ 6146 h 51872"/>
                    <a:gd name="connsiteX2" fmla="*/ 544979 w 544979"/>
                    <a:gd name="connsiteY2" fmla="*/ 47173 h 51872"/>
                    <a:gd name="connsiteX3" fmla="*/ 33432 w 544979"/>
                    <a:gd name="connsiteY3" fmla="*/ 51872 h 51872"/>
                    <a:gd name="connsiteX4" fmla="*/ 0 w 544979"/>
                    <a:gd name="connsiteY4" fmla="*/ 0 h 51872"/>
                    <a:gd name="connsiteX0" fmla="*/ 0 w 544979"/>
                    <a:gd name="connsiteY0" fmla="*/ 0 h 47173"/>
                    <a:gd name="connsiteX1" fmla="*/ 502656 w 544979"/>
                    <a:gd name="connsiteY1" fmla="*/ 6146 h 47173"/>
                    <a:gd name="connsiteX2" fmla="*/ 544979 w 544979"/>
                    <a:gd name="connsiteY2" fmla="*/ 47173 h 47173"/>
                    <a:gd name="connsiteX3" fmla="*/ 17073 w 544979"/>
                    <a:gd name="connsiteY3" fmla="*/ 36695 h 47173"/>
                    <a:gd name="connsiteX4" fmla="*/ 0 w 544979"/>
                    <a:gd name="connsiteY4" fmla="*/ 0 h 47173"/>
                    <a:gd name="connsiteX0" fmla="*/ 0 w 544979"/>
                    <a:gd name="connsiteY0" fmla="*/ 0 h 47173"/>
                    <a:gd name="connsiteX1" fmla="*/ 523939 w 544979"/>
                    <a:gd name="connsiteY1" fmla="*/ 11142 h 47173"/>
                    <a:gd name="connsiteX2" fmla="*/ 544979 w 544979"/>
                    <a:gd name="connsiteY2" fmla="*/ 47173 h 47173"/>
                    <a:gd name="connsiteX3" fmla="*/ 17073 w 544979"/>
                    <a:gd name="connsiteY3" fmla="*/ 36695 h 47173"/>
                    <a:gd name="connsiteX4" fmla="*/ 0 w 544979"/>
                    <a:gd name="connsiteY4" fmla="*/ 0 h 47173"/>
                    <a:gd name="connsiteX0" fmla="*/ 0 w 544979"/>
                    <a:gd name="connsiteY0" fmla="*/ 5985 h 53158"/>
                    <a:gd name="connsiteX1" fmla="*/ 518596 w 544979"/>
                    <a:gd name="connsiteY1" fmla="*/ 0 h 53158"/>
                    <a:gd name="connsiteX2" fmla="*/ 544979 w 544979"/>
                    <a:gd name="connsiteY2" fmla="*/ 53158 h 53158"/>
                    <a:gd name="connsiteX3" fmla="*/ 17073 w 544979"/>
                    <a:gd name="connsiteY3" fmla="*/ 42680 h 53158"/>
                    <a:gd name="connsiteX4" fmla="*/ 0 w 544979"/>
                    <a:gd name="connsiteY4" fmla="*/ 5985 h 53158"/>
                    <a:gd name="connsiteX0" fmla="*/ 0 w 535459"/>
                    <a:gd name="connsiteY0" fmla="*/ 5985 h 42680"/>
                    <a:gd name="connsiteX1" fmla="*/ 518596 w 535459"/>
                    <a:gd name="connsiteY1" fmla="*/ 0 h 42680"/>
                    <a:gd name="connsiteX2" fmla="*/ 535459 w 535459"/>
                    <a:gd name="connsiteY2" fmla="*/ 37319 h 42680"/>
                    <a:gd name="connsiteX3" fmla="*/ 17073 w 535459"/>
                    <a:gd name="connsiteY3" fmla="*/ 42680 h 42680"/>
                    <a:gd name="connsiteX4" fmla="*/ 0 w 535459"/>
                    <a:gd name="connsiteY4" fmla="*/ 5985 h 42680"/>
                    <a:gd name="connsiteX0" fmla="*/ 0 w 535459"/>
                    <a:gd name="connsiteY0" fmla="*/ 0 h 36695"/>
                    <a:gd name="connsiteX1" fmla="*/ 504173 w 535459"/>
                    <a:gd name="connsiteY1" fmla="*/ 4234 h 36695"/>
                    <a:gd name="connsiteX2" fmla="*/ 535459 w 535459"/>
                    <a:gd name="connsiteY2" fmla="*/ 31334 h 36695"/>
                    <a:gd name="connsiteX3" fmla="*/ 17073 w 535459"/>
                    <a:gd name="connsiteY3" fmla="*/ 36695 h 36695"/>
                    <a:gd name="connsiteX4" fmla="*/ 0 w 535459"/>
                    <a:gd name="connsiteY4" fmla="*/ 0 h 36695"/>
                    <a:gd name="connsiteX0" fmla="*/ 0 w 523324"/>
                    <a:gd name="connsiteY0" fmla="*/ 0 h 46625"/>
                    <a:gd name="connsiteX1" fmla="*/ 504173 w 523324"/>
                    <a:gd name="connsiteY1" fmla="*/ 4234 h 46625"/>
                    <a:gd name="connsiteX2" fmla="*/ 523324 w 523324"/>
                    <a:gd name="connsiteY2" fmla="*/ 46625 h 46625"/>
                    <a:gd name="connsiteX3" fmla="*/ 17073 w 523324"/>
                    <a:gd name="connsiteY3" fmla="*/ 36695 h 46625"/>
                    <a:gd name="connsiteX4" fmla="*/ 0 w 523324"/>
                    <a:gd name="connsiteY4" fmla="*/ 0 h 46625"/>
                    <a:gd name="connsiteX0" fmla="*/ 0 w 523324"/>
                    <a:gd name="connsiteY0" fmla="*/ 0 h 63236"/>
                    <a:gd name="connsiteX1" fmla="*/ 504173 w 523324"/>
                    <a:gd name="connsiteY1" fmla="*/ 4234 h 63236"/>
                    <a:gd name="connsiteX2" fmla="*/ 523324 w 523324"/>
                    <a:gd name="connsiteY2" fmla="*/ 46625 h 63236"/>
                    <a:gd name="connsiteX3" fmla="*/ 48094 w 523324"/>
                    <a:gd name="connsiteY3" fmla="*/ 63236 h 63236"/>
                    <a:gd name="connsiteX4" fmla="*/ 0 w 523324"/>
                    <a:gd name="connsiteY4" fmla="*/ 0 h 63236"/>
                    <a:gd name="connsiteX0" fmla="*/ 0 w 501998"/>
                    <a:gd name="connsiteY0" fmla="*/ 29760 h 59002"/>
                    <a:gd name="connsiteX1" fmla="*/ 482847 w 501998"/>
                    <a:gd name="connsiteY1" fmla="*/ 0 h 59002"/>
                    <a:gd name="connsiteX2" fmla="*/ 501998 w 501998"/>
                    <a:gd name="connsiteY2" fmla="*/ 42391 h 59002"/>
                    <a:gd name="connsiteX3" fmla="*/ 26768 w 501998"/>
                    <a:gd name="connsiteY3" fmla="*/ 59002 h 59002"/>
                    <a:gd name="connsiteX4" fmla="*/ 0 w 501998"/>
                    <a:gd name="connsiteY4" fmla="*/ 29760 h 59002"/>
                    <a:gd name="connsiteX0" fmla="*/ 0 w 501998"/>
                    <a:gd name="connsiteY0" fmla="*/ 25426 h 54668"/>
                    <a:gd name="connsiteX1" fmla="*/ 482250 w 501998"/>
                    <a:gd name="connsiteY1" fmla="*/ 0 h 54668"/>
                    <a:gd name="connsiteX2" fmla="*/ 501998 w 501998"/>
                    <a:gd name="connsiteY2" fmla="*/ 38057 h 54668"/>
                    <a:gd name="connsiteX3" fmla="*/ 26768 w 501998"/>
                    <a:gd name="connsiteY3" fmla="*/ 54668 h 54668"/>
                    <a:gd name="connsiteX4" fmla="*/ 0 w 501998"/>
                    <a:gd name="connsiteY4" fmla="*/ 25426 h 54668"/>
                    <a:gd name="connsiteX0" fmla="*/ 0 w 501998"/>
                    <a:gd name="connsiteY0" fmla="*/ 17366 h 46608"/>
                    <a:gd name="connsiteX1" fmla="*/ 476806 w 501998"/>
                    <a:gd name="connsiteY1" fmla="*/ 0 h 46608"/>
                    <a:gd name="connsiteX2" fmla="*/ 501998 w 501998"/>
                    <a:gd name="connsiteY2" fmla="*/ 29997 h 46608"/>
                    <a:gd name="connsiteX3" fmla="*/ 26768 w 501998"/>
                    <a:gd name="connsiteY3" fmla="*/ 46608 h 46608"/>
                    <a:gd name="connsiteX4" fmla="*/ 0 w 501998"/>
                    <a:gd name="connsiteY4" fmla="*/ 17366 h 46608"/>
                    <a:gd name="connsiteX0" fmla="*/ 0 w 501998"/>
                    <a:gd name="connsiteY0" fmla="*/ 17366 h 55604"/>
                    <a:gd name="connsiteX1" fmla="*/ 476806 w 501998"/>
                    <a:gd name="connsiteY1" fmla="*/ 0 h 55604"/>
                    <a:gd name="connsiteX2" fmla="*/ 501998 w 501998"/>
                    <a:gd name="connsiteY2" fmla="*/ 29997 h 55604"/>
                    <a:gd name="connsiteX3" fmla="*/ 23678 w 501998"/>
                    <a:gd name="connsiteY3" fmla="*/ 55604 h 55604"/>
                    <a:gd name="connsiteX4" fmla="*/ 0 w 501998"/>
                    <a:gd name="connsiteY4" fmla="*/ 17366 h 55604"/>
                    <a:gd name="connsiteX0" fmla="*/ 0 w 510280"/>
                    <a:gd name="connsiteY0" fmla="*/ 23732 h 55604"/>
                    <a:gd name="connsiteX1" fmla="*/ 485088 w 510280"/>
                    <a:gd name="connsiteY1" fmla="*/ 0 h 55604"/>
                    <a:gd name="connsiteX2" fmla="*/ 510280 w 510280"/>
                    <a:gd name="connsiteY2" fmla="*/ 29997 h 55604"/>
                    <a:gd name="connsiteX3" fmla="*/ 31960 w 510280"/>
                    <a:gd name="connsiteY3" fmla="*/ 55604 h 55604"/>
                    <a:gd name="connsiteX4" fmla="*/ 0 w 510280"/>
                    <a:gd name="connsiteY4" fmla="*/ 23732 h 55604"/>
                    <a:gd name="connsiteX0" fmla="*/ 0 w 498367"/>
                    <a:gd name="connsiteY0" fmla="*/ 17887 h 55604"/>
                    <a:gd name="connsiteX1" fmla="*/ 473175 w 498367"/>
                    <a:gd name="connsiteY1" fmla="*/ 0 h 55604"/>
                    <a:gd name="connsiteX2" fmla="*/ 498367 w 498367"/>
                    <a:gd name="connsiteY2" fmla="*/ 29997 h 55604"/>
                    <a:gd name="connsiteX3" fmla="*/ 20047 w 498367"/>
                    <a:gd name="connsiteY3" fmla="*/ 55604 h 55604"/>
                    <a:gd name="connsiteX4" fmla="*/ 0 w 498367"/>
                    <a:gd name="connsiteY4" fmla="*/ 17887 h 55604"/>
                    <a:gd name="connsiteX0" fmla="*/ 0 w 508178"/>
                    <a:gd name="connsiteY0" fmla="*/ 35360 h 55604"/>
                    <a:gd name="connsiteX1" fmla="*/ 482986 w 508178"/>
                    <a:gd name="connsiteY1" fmla="*/ 0 h 55604"/>
                    <a:gd name="connsiteX2" fmla="*/ 508178 w 508178"/>
                    <a:gd name="connsiteY2" fmla="*/ 29997 h 55604"/>
                    <a:gd name="connsiteX3" fmla="*/ 29858 w 508178"/>
                    <a:gd name="connsiteY3" fmla="*/ 55604 h 55604"/>
                    <a:gd name="connsiteX4" fmla="*/ 0 w 508178"/>
                    <a:gd name="connsiteY4" fmla="*/ 35360 h 55604"/>
                    <a:gd name="connsiteX0" fmla="*/ 0 w 494705"/>
                    <a:gd name="connsiteY0" fmla="*/ 31627 h 55604"/>
                    <a:gd name="connsiteX1" fmla="*/ 469513 w 494705"/>
                    <a:gd name="connsiteY1" fmla="*/ 0 h 55604"/>
                    <a:gd name="connsiteX2" fmla="*/ 494705 w 494705"/>
                    <a:gd name="connsiteY2" fmla="*/ 29997 h 55604"/>
                    <a:gd name="connsiteX3" fmla="*/ 16385 w 494705"/>
                    <a:gd name="connsiteY3" fmla="*/ 55604 h 55604"/>
                    <a:gd name="connsiteX4" fmla="*/ 0 w 494705"/>
                    <a:gd name="connsiteY4" fmla="*/ 31627 h 55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4705" h="55604">
                      <a:moveTo>
                        <a:pt x="0" y="31627"/>
                      </a:moveTo>
                      <a:lnTo>
                        <a:pt x="469513" y="0"/>
                      </a:lnTo>
                      <a:lnTo>
                        <a:pt x="494705" y="29997"/>
                      </a:lnTo>
                      <a:lnTo>
                        <a:pt x="16385" y="55604"/>
                      </a:lnTo>
                      <a:lnTo>
                        <a:pt x="0" y="31627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3" name="円柱 192">
                  <a:extLst>
                    <a:ext uri="{FF2B5EF4-FFF2-40B4-BE49-F238E27FC236}">
                      <a16:creationId xmlns:a16="http://schemas.microsoft.com/office/drawing/2014/main" id="{73C9E576-324B-E1F2-66D4-97ED49C34A7A}"/>
                    </a:ext>
                  </a:extLst>
                </p:cNvPr>
                <p:cNvSpPr/>
                <p:nvPr/>
              </p:nvSpPr>
              <p:spPr>
                <a:xfrm>
                  <a:off x="7198026" y="5010452"/>
                  <a:ext cx="54084" cy="461665"/>
                </a:xfrm>
                <a:prstGeom prst="can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4" name="テキスト ボックス 193">
                  <a:extLst>
                    <a:ext uri="{FF2B5EF4-FFF2-40B4-BE49-F238E27FC236}">
                      <a16:creationId xmlns:a16="http://schemas.microsoft.com/office/drawing/2014/main" id="{4DA7244C-65EE-0A19-30ED-2DBF7FD7A940}"/>
                    </a:ext>
                  </a:extLst>
                </p:cNvPr>
                <p:cNvSpPr txBox="1"/>
                <p:nvPr/>
              </p:nvSpPr>
              <p:spPr>
                <a:xfrm>
                  <a:off x="6099339" y="4912419"/>
                  <a:ext cx="8445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400" b="1" dirty="0"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</a:rPr>
                    <a:t>1</a:t>
                  </a:r>
                  <a:r>
                    <a:rPr lang="ja-JP" altLang="en-US" sz="2400" b="1"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</a:rPr>
                    <a:t>階</a:t>
                  </a:r>
                  <a:endParaRPr lang="en-US" altLang="ja-JP" sz="2400" b="1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endParaRPr>
                </a:p>
              </p:txBody>
            </p:sp>
          </p:grpSp>
          <p:pic>
            <p:nvPicPr>
              <p:cNvPr id="168" name="図 167">
                <a:extLst>
                  <a:ext uri="{FF2B5EF4-FFF2-40B4-BE49-F238E27FC236}">
                    <a16:creationId xmlns:a16="http://schemas.microsoft.com/office/drawing/2014/main" id="{1E262D68-23FC-CF36-4F32-947DEFCAF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294957" y="4945852"/>
                <a:ext cx="174105" cy="200221"/>
              </a:xfrm>
              <a:prstGeom prst="rect">
                <a:avLst/>
              </a:prstGeom>
            </p:spPr>
          </p:pic>
        </p:grpSp>
        <p:pic>
          <p:nvPicPr>
            <p:cNvPr id="164" name="図 163">
              <a:extLst>
                <a:ext uri="{FF2B5EF4-FFF2-40B4-BE49-F238E27FC236}">
                  <a16:creationId xmlns:a16="http://schemas.microsoft.com/office/drawing/2014/main" id="{D41516DB-F23F-4CE7-9CC0-F361BFAF5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5480" y="5260939"/>
              <a:ext cx="783009" cy="512732"/>
            </a:xfrm>
            <a:prstGeom prst="rect">
              <a:avLst/>
            </a:prstGeom>
          </p:spPr>
        </p:pic>
        <p:sp>
          <p:nvSpPr>
            <p:cNvPr id="165" name="円/楕円 130">
              <a:extLst>
                <a:ext uri="{FF2B5EF4-FFF2-40B4-BE49-F238E27FC236}">
                  <a16:creationId xmlns:a16="http://schemas.microsoft.com/office/drawing/2014/main" id="{FBAC5B0D-D14F-43C6-1BB6-2BCA87EB3488}"/>
                </a:ext>
              </a:extLst>
            </p:cNvPr>
            <p:cNvSpPr/>
            <p:nvPr/>
          </p:nvSpPr>
          <p:spPr>
            <a:xfrm flipH="1">
              <a:off x="9360110" y="5115876"/>
              <a:ext cx="45719" cy="23083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66EF004C-0DF8-7D32-54E4-09F15885B9D3}"/>
                </a:ext>
              </a:extLst>
            </p:cNvPr>
            <p:cNvSpPr/>
            <p:nvPr/>
          </p:nvSpPr>
          <p:spPr>
            <a:xfrm flipV="1">
              <a:off x="9338406" y="5323974"/>
              <a:ext cx="77978" cy="4571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D29C283-D5E6-9D79-6698-53E27CCAAB50}"/>
              </a:ext>
            </a:extLst>
          </p:cNvPr>
          <p:cNvSpPr txBox="1"/>
          <p:nvPr/>
        </p:nvSpPr>
        <p:spPr>
          <a:xfrm>
            <a:off x="6486354" y="6380615"/>
            <a:ext cx="1390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養生シート</a:t>
            </a:r>
            <a:endParaRPr lang="en-US" altLang="ja-JP" sz="1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0" name="直線コネクタ 199">
            <a:extLst>
              <a:ext uri="{FF2B5EF4-FFF2-40B4-BE49-F238E27FC236}">
                <a16:creationId xmlns:a16="http://schemas.microsoft.com/office/drawing/2014/main" id="{11F460A9-009A-C45E-E9D2-E31756309A78}"/>
              </a:ext>
            </a:extLst>
          </p:cNvPr>
          <p:cNvCxnSpPr/>
          <p:nvPr/>
        </p:nvCxnSpPr>
        <p:spPr>
          <a:xfrm flipH="1">
            <a:off x="7144962" y="6009537"/>
            <a:ext cx="555121" cy="379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1" name="円/楕円 143">
            <a:extLst>
              <a:ext uri="{FF2B5EF4-FFF2-40B4-BE49-F238E27FC236}">
                <a16:creationId xmlns:a16="http://schemas.microsoft.com/office/drawing/2014/main" id="{F3346958-964C-1E44-AC3A-E429CCB24D20}"/>
              </a:ext>
            </a:extLst>
          </p:cNvPr>
          <p:cNvSpPr/>
          <p:nvPr/>
        </p:nvSpPr>
        <p:spPr>
          <a:xfrm>
            <a:off x="8800484" y="5013541"/>
            <a:ext cx="212253" cy="2177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パイ 163">
            <a:extLst>
              <a:ext uri="{FF2B5EF4-FFF2-40B4-BE49-F238E27FC236}">
                <a16:creationId xmlns:a16="http://schemas.microsoft.com/office/drawing/2014/main" id="{7595935E-A5DC-AA45-0D14-51B1501A0885}"/>
              </a:ext>
            </a:extLst>
          </p:cNvPr>
          <p:cNvSpPr/>
          <p:nvPr/>
        </p:nvSpPr>
        <p:spPr>
          <a:xfrm rot="5400000">
            <a:off x="8733960" y="4921534"/>
            <a:ext cx="338553" cy="316947"/>
          </a:xfrm>
          <a:prstGeom prst="pie">
            <a:avLst>
              <a:gd name="adj1" fmla="val 5301343"/>
              <a:gd name="adj2" fmla="val 16200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3" name="円柱 202">
            <a:extLst>
              <a:ext uri="{FF2B5EF4-FFF2-40B4-BE49-F238E27FC236}">
                <a16:creationId xmlns:a16="http://schemas.microsoft.com/office/drawing/2014/main" id="{7D65E6A5-1D2B-FA9E-B7DB-808F352CE2FD}"/>
              </a:ext>
            </a:extLst>
          </p:cNvPr>
          <p:cNvSpPr/>
          <p:nvPr/>
        </p:nvSpPr>
        <p:spPr>
          <a:xfrm>
            <a:off x="8905051" y="5212426"/>
            <a:ext cx="61265" cy="28726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柱 203">
            <a:extLst>
              <a:ext uri="{FF2B5EF4-FFF2-40B4-BE49-F238E27FC236}">
                <a16:creationId xmlns:a16="http://schemas.microsoft.com/office/drawing/2014/main" id="{DFD1DED4-AF33-32F8-2578-FD19B5057B29}"/>
              </a:ext>
            </a:extLst>
          </p:cNvPr>
          <p:cNvSpPr/>
          <p:nvPr/>
        </p:nvSpPr>
        <p:spPr>
          <a:xfrm rot="18322282">
            <a:off x="8988787" y="5210426"/>
            <a:ext cx="45719" cy="19290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64925594-7F07-9F5D-693A-90E36B92A513}"/>
              </a:ext>
            </a:extLst>
          </p:cNvPr>
          <p:cNvSpPr txBox="1"/>
          <p:nvPr/>
        </p:nvSpPr>
        <p:spPr>
          <a:xfrm>
            <a:off x="7557700" y="4996273"/>
            <a:ext cx="436443" cy="40011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9E94037F-A16E-05F6-3D30-EB8CD49DDAA6}"/>
              </a:ext>
            </a:extLst>
          </p:cNvPr>
          <p:cNvSpPr txBox="1"/>
          <p:nvPr/>
        </p:nvSpPr>
        <p:spPr>
          <a:xfrm>
            <a:off x="7602004" y="5435415"/>
            <a:ext cx="1177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くくりつける</a:t>
            </a:r>
            <a:endParaRPr lang="en-US" altLang="ja-JP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9" name="コンテンツ プレースホルダー 80">
            <a:extLst>
              <a:ext uri="{FF2B5EF4-FFF2-40B4-BE49-F238E27FC236}">
                <a16:creationId xmlns:a16="http://schemas.microsoft.com/office/drawing/2014/main" id="{FE142D6A-617F-47E2-9B2B-1280F237FDE0}"/>
              </a:ext>
            </a:extLst>
          </p:cNvPr>
          <p:cNvSpPr txBox="1">
            <a:spLocks/>
          </p:cNvSpPr>
          <p:nvPr/>
        </p:nvSpPr>
        <p:spPr>
          <a:xfrm>
            <a:off x="341412" y="1092840"/>
            <a:ext cx="5181600" cy="472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UD デジタル 教科書体 NP-B"/>
                <a:ea typeface="UD デジタル 教科書体 NP-B"/>
              </a:rPr>
              <a:t>①</a:t>
            </a:r>
            <a:r>
              <a:rPr lang="en-US" altLang="ja-JP" sz="1800" dirty="0">
                <a:latin typeface="UD デジタル 教科書体 NP-B"/>
                <a:ea typeface="UD デジタル 教科書体 NP-B"/>
              </a:rPr>
              <a:t> </a:t>
            </a:r>
            <a:r>
              <a:rPr lang="ja-JP" altLang="en-US" sz="1800" dirty="0">
                <a:latin typeface="UD デジタル 教科書体 NP-B"/>
                <a:ea typeface="UD デジタル 教科書体 NP-B"/>
              </a:rPr>
              <a:t>ダンボールの重さを計る。(5kg以下が目安)</a:t>
            </a:r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5" name="コンテンツ プレースホルダー 80">
            <a:extLst>
              <a:ext uri="{FF2B5EF4-FFF2-40B4-BE49-F238E27FC236}">
                <a16:creationId xmlns:a16="http://schemas.microsoft.com/office/drawing/2014/main" id="{B7287AF8-D41A-4D3C-A7CB-84E511B0371C}"/>
              </a:ext>
            </a:extLst>
          </p:cNvPr>
          <p:cNvSpPr txBox="1">
            <a:spLocks/>
          </p:cNvSpPr>
          <p:nvPr/>
        </p:nvSpPr>
        <p:spPr>
          <a:xfrm>
            <a:off x="333929" y="1733273"/>
            <a:ext cx="5276663" cy="780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1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階にて、ロープとバネをカラビナでつけ、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ロープをダンボールの短辺と長辺にまわす。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6" name="コンテンツ プレースホルダー 80">
            <a:extLst>
              <a:ext uri="{FF2B5EF4-FFF2-40B4-BE49-F238E27FC236}">
                <a16:creationId xmlns:a16="http://schemas.microsoft.com/office/drawing/2014/main" id="{9C1101D0-C0EA-48F5-9A57-9DC63D336859}"/>
              </a:ext>
            </a:extLst>
          </p:cNvPr>
          <p:cNvSpPr txBox="1">
            <a:spLocks/>
          </p:cNvSpPr>
          <p:nvPr/>
        </p:nvSpPr>
        <p:spPr>
          <a:xfrm>
            <a:off x="352141" y="2653105"/>
            <a:ext cx="5190249" cy="1524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ダンボールが浮いている状態でロープを</a:t>
            </a: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にしばる。このとき、</a:t>
            </a: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階で縛った時のダン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ボールの位置は、そこから落とした時に床に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当たらない位置である。</a:t>
            </a:r>
            <a:endParaRPr lang="en-US" altLang="ja-JP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（何回か落としてみて調整をする。）</a:t>
            </a:r>
          </a:p>
        </p:txBody>
      </p:sp>
      <p:sp>
        <p:nvSpPr>
          <p:cNvPr id="197" name="コンテンツ プレースホルダー 80">
            <a:extLst>
              <a:ext uri="{FF2B5EF4-FFF2-40B4-BE49-F238E27FC236}">
                <a16:creationId xmlns:a16="http://schemas.microsoft.com/office/drawing/2014/main" id="{6BFBE7BC-9060-4F29-9A0D-AE36780959F0}"/>
              </a:ext>
            </a:extLst>
          </p:cNvPr>
          <p:cNvSpPr txBox="1">
            <a:spLocks/>
          </p:cNvSpPr>
          <p:nvPr/>
        </p:nvSpPr>
        <p:spPr>
          <a:xfrm>
            <a:off x="415656" y="4639549"/>
            <a:ext cx="5290799" cy="752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>
                <a:latin typeface="UD デジタル 教科書体 NP-B"/>
                <a:ea typeface="UD デジタル 教科書体 NP-B"/>
              </a:rPr>
              <a:t>④ 2</a:t>
            </a:r>
            <a:r>
              <a:rPr lang="ja-JP" altLang="en-US" sz="1800" dirty="0">
                <a:latin typeface="UD デジタル 教科書体 NP-B"/>
                <a:ea typeface="UD デジタル 教科書体 NP-B"/>
              </a:rPr>
              <a:t>階から紐を引っ張り、</a:t>
            </a:r>
            <a:r>
              <a:rPr lang="en-US" altLang="ja-JP" sz="1800" dirty="0">
                <a:latin typeface="UD デジタル 教科書体 NP-B"/>
                <a:ea typeface="UD デジタル 教科書体 NP-B"/>
              </a:rPr>
              <a:t>7</a:t>
            </a:r>
            <a:r>
              <a:rPr lang="ja-JP" altLang="en-US" sz="1800" dirty="0">
                <a:latin typeface="UD デジタル 教科書体 NP-B"/>
                <a:ea typeface="UD デジタル 教科書体 NP-B"/>
              </a:rPr>
              <a:t>階に待機している人</a:t>
            </a:r>
            <a:endParaRPr lang="en-US" altLang="ja-JP" sz="1800" dirty="0">
              <a:latin typeface="UD デジタル 教科書体 NP-B"/>
              <a:ea typeface="UD デジタル 教科書体 NP-B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 dirty="0">
                <a:latin typeface="UD デジタル 教科書体 NP-B"/>
                <a:ea typeface="UD デジタル 教科書体 NP-B"/>
              </a:rPr>
              <a:t>　と意思疎通をして、適切な位置まで持ち上げる。</a:t>
            </a:r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8" name="コンテンツ プレースホルダー 80">
            <a:extLst>
              <a:ext uri="{FF2B5EF4-FFF2-40B4-BE49-F238E27FC236}">
                <a16:creationId xmlns:a16="http://schemas.microsoft.com/office/drawing/2014/main" id="{97616FA7-5B30-497F-83FB-3CA44D833DD4}"/>
              </a:ext>
            </a:extLst>
          </p:cNvPr>
          <p:cNvSpPr txBox="1">
            <a:spLocks/>
          </p:cNvSpPr>
          <p:nvPr/>
        </p:nvSpPr>
        <p:spPr>
          <a:xfrm>
            <a:off x="631399" y="6512420"/>
            <a:ext cx="3478450" cy="2341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（参照：教材活用＿微小重力実験概要）</a:t>
            </a:r>
          </a:p>
        </p:txBody>
      </p: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02F0E1F7-5A48-4A3A-88B9-507783155ABC}"/>
              </a:ext>
            </a:extLst>
          </p:cNvPr>
          <p:cNvSpPr txBox="1"/>
          <p:nvPr/>
        </p:nvSpPr>
        <p:spPr>
          <a:xfrm>
            <a:off x="6414265" y="2608911"/>
            <a:ext cx="436443" cy="40011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0561A9C2-3B6A-4EF1-AC57-AA73A8CB51F9}"/>
              </a:ext>
            </a:extLst>
          </p:cNvPr>
          <p:cNvSpPr txBox="1"/>
          <p:nvPr/>
        </p:nvSpPr>
        <p:spPr>
          <a:xfrm>
            <a:off x="6019179" y="1984734"/>
            <a:ext cx="436443" cy="40011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endParaRPr lang="en-US" altLang="ja-JP" sz="2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11" name="直線コネクタ 210">
            <a:extLst>
              <a:ext uri="{FF2B5EF4-FFF2-40B4-BE49-F238E27FC236}">
                <a16:creationId xmlns:a16="http://schemas.microsoft.com/office/drawing/2014/main" id="{CB6E4F19-7265-4B19-ABBF-CA5824FF5F61}"/>
              </a:ext>
            </a:extLst>
          </p:cNvPr>
          <p:cNvCxnSpPr>
            <a:cxnSpLocks/>
          </p:cNvCxnSpPr>
          <p:nvPr/>
        </p:nvCxnSpPr>
        <p:spPr>
          <a:xfrm flipV="1">
            <a:off x="415656" y="866363"/>
            <a:ext cx="2641580" cy="227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04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117E6F-D4B1-92D3-B85D-1069CC1A4DD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940808" cy="61414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実験内容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D40FDE2-DBA3-12DB-44B3-796D0344D6C4}"/>
              </a:ext>
            </a:extLst>
          </p:cNvPr>
          <p:cNvCxnSpPr>
            <a:cxnSpLocks/>
          </p:cNvCxnSpPr>
          <p:nvPr/>
        </p:nvCxnSpPr>
        <p:spPr>
          <a:xfrm>
            <a:off x="929640" y="979266"/>
            <a:ext cx="200312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0C15C2E-CA64-3667-2377-E384F939195A}"/>
              </a:ext>
            </a:extLst>
          </p:cNvPr>
          <p:cNvSpPr txBox="1"/>
          <p:nvPr/>
        </p:nvSpPr>
        <p:spPr>
          <a:xfrm>
            <a:off x="5416005" y="1323844"/>
            <a:ext cx="642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エアポンプで液体の中に空気を送り、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泡を発生させる。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CD930E-DE5E-DAB6-1B55-95955BFC01BF}"/>
              </a:ext>
            </a:extLst>
          </p:cNvPr>
          <p:cNvSpPr txBox="1"/>
          <p:nvPr/>
        </p:nvSpPr>
        <p:spPr>
          <a:xfrm>
            <a:off x="5416005" y="2473382"/>
            <a:ext cx="611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段ボールに入れ落下させ、落下中の泡の　　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挙動を録画する。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96681D6-A07A-79D3-595D-58E3BB51C219}"/>
              </a:ext>
            </a:extLst>
          </p:cNvPr>
          <p:cNvGrpSpPr/>
          <p:nvPr/>
        </p:nvGrpSpPr>
        <p:grpSpPr>
          <a:xfrm>
            <a:off x="838200" y="1593407"/>
            <a:ext cx="4076640" cy="4172319"/>
            <a:chOff x="838200" y="1593407"/>
            <a:chExt cx="4076640" cy="4172319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728674EE-4E66-8235-034C-3CA5A118375E}"/>
                </a:ext>
              </a:extLst>
            </p:cNvPr>
            <p:cNvGrpSpPr/>
            <p:nvPr/>
          </p:nvGrpSpPr>
          <p:grpSpPr>
            <a:xfrm>
              <a:off x="838200" y="1593407"/>
              <a:ext cx="4076640" cy="4172319"/>
              <a:chOff x="622000" y="1951340"/>
              <a:chExt cx="4076640" cy="4172319"/>
            </a:xfrm>
          </p:grpSpPr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8FEB6944-2D66-E769-C730-6DBBF3F7863E}"/>
                  </a:ext>
                </a:extLst>
              </p:cNvPr>
              <p:cNvGrpSpPr/>
              <p:nvPr/>
            </p:nvGrpSpPr>
            <p:grpSpPr>
              <a:xfrm>
                <a:off x="973451" y="1951340"/>
                <a:ext cx="3370884" cy="3628244"/>
                <a:chOff x="8664113" y="1224309"/>
                <a:chExt cx="3370884" cy="3628244"/>
              </a:xfrm>
            </p:grpSpPr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F67B713D-9D4E-C37F-D6BD-437F5761C329}"/>
                    </a:ext>
                  </a:extLst>
                </p:cNvPr>
                <p:cNvSpPr/>
                <p:nvPr/>
              </p:nvSpPr>
              <p:spPr>
                <a:xfrm>
                  <a:off x="8953500" y="1841287"/>
                  <a:ext cx="485776" cy="25421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四角形: 角を丸くする 17">
                  <a:extLst>
                    <a:ext uri="{FF2B5EF4-FFF2-40B4-BE49-F238E27FC236}">
                      <a16:creationId xmlns:a16="http://schemas.microsoft.com/office/drawing/2014/main" id="{53E39428-FD40-FC7A-D214-EE5D0B4C6F7C}"/>
                    </a:ext>
                  </a:extLst>
                </p:cNvPr>
                <p:cNvSpPr/>
                <p:nvPr/>
              </p:nvSpPr>
              <p:spPr>
                <a:xfrm>
                  <a:off x="8666023" y="2569632"/>
                  <a:ext cx="1052940" cy="2282921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ECCAF67D-02A7-3CFC-116E-39411382B408}"/>
                    </a:ext>
                  </a:extLst>
                </p:cNvPr>
                <p:cNvSpPr/>
                <p:nvPr/>
              </p:nvSpPr>
              <p:spPr>
                <a:xfrm>
                  <a:off x="9124950" y="1224309"/>
                  <a:ext cx="1333500" cy="604491"/>
                </a:xfrm>
                <a:custGeom>
                  <a:avLst/>
                  <a:gdLst>
                    <a:gd name="connsiteX0" fmla="*/ 0 w 1333500"/>
                    <a:gd name="connsiteY0" fmla="*/ 604491 h 604491"/>
                    <a:gd name="connsiteX1" fmla="*/ 352425 w 1333500"/>
                    <a:gd name="connsiteY1" fmla="*/ 32991 h 604491"/>
                    <a:gd name="connsiteX2" fmla="*/ 1333500 w 1333500"/>
                    <a:gd name="connsiteY2" fmla="*/ 118716 h 604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33500" h="604491">
                      <a:moveTo>
                        <a:pt x="0" y="604491"/>
                      </a:moveTo>
                      <a:cubicBezTo>
                        <a:pt x="65087" y="359222"/>
                        <a:pt x="130175" y="113953"/>
                        <a:pt x="352425" y="32991"/>
                      </a:cubicBezTo>
                      <a:cubicBezTo>
                        <a:pt x="574675" y="-47971"/>
                        <a:pt x="954087" y="35372"/>
                        <a:pt x="1333500" y="118716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00AD4B38-4D19-DB42-F048-5AED488FE975}"/>
                    </a:ext>
                  </a:extLst>
                </p:cNvPr>
                <p:cNvSpPr/>
                <p:nvPr/>
              </p:nvSpPr>
              <p:spPr>
                <a:xfrm>
                  <a:off x="9277350" y="1343025"/>
                  <a:ext cx="1123950" cy="485775"/>
                </a:xfrm>
                <a:custGeom>
                  <a:avLst/>
                  <a:gdLst>
                    <a:gd name="connsiteX0" fmla="*/ 0 w 1123950"/>
                    <a:gd name="connsiteY0" fmla="*/ 485775 h 485775"/>
                    <a:gd name="connsiteX1" fmla="*/ 152400 w 1123950"/>
                    <a:gd name="connsiteY1" fmla="*/ 123825 h 485775"/>
                    <a:gd name="connsiteX2" fmla="*/ 390525 w 1123950"/>
                    <a:gd name="connsiteY2" fmla="*/ 0 h 485775"/>
                    <a:gd name="connsiteX3" fmla="*/ 1123950 w 1123950"/>
                    <a:gd name="connsiteY3" fmla="*/ 123825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3950" h="485775">
                      <a:moveTo>
                        <a:pt x="0" y="485775"/>
                      </a:moveTo>
                      <a:cubicBezTo>
                        <a:pt x="43656" y="345281"/>
                        <a:pt x="87313" y="204787"/>
                        <a:pt x="152400" y="123825"/>
                      </a:cubicBezTo>
                      <a:cubicBezTo>
                        <a:pt x="217487" y="42863"/>
                        <a:pt x="228600" y="0"/>
                        <a:pt x="390525" y="0"/>
                      </a:cubicBezTo>
                      <a:cubicBezTo>
                        <a:pt x="552450" y="0"/>
                        <a:pt x="838200" y="61912"/>
                        <a:pt x="1123950" y="123825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D8B49B6D-EB15-B152-F824-D04897C751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24950" y="2095501"/>
                  <a:ext cx="0" cy="404813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線コネクタ 25">
                  <a:extLst>
                    <a:ext uri="{FF2B5EF4-FFF2-40B4-BE49-F238E27FC236}">
                      <a16:creationId xmlns:a16="http://schemas.microsoft.com/office/drawing/2014/main" id="{7C9ED6EF-84F6-FFBE-DE81-5433222439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7350" y="2095500"/>
                  <a:ext cx="0" cy="404813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線コネクタ 26">
                  <a:extLst>
                    <a:ext uri="{FF2B5EF4-FFF2-40B4-BE49-F238E27FC236}">
                      <a16:creationId xmlns:a16="http://schemas.microsoft.com/office/drawing/2014/main" id="{6C5DA2CC-CCBB-1EDB-B0CB-96C47D4D87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24950" y="1844562"/>
                  <a:ext cx="0" cy="250937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>
                  <a:extLst>
                    <a:ext uri="{FF2B5EF4-FFF2-40B4-BE49-F238E27FC236}">
                      <a16:creationId xmlns:a16="http://schemas.microsoft.com/office/drawing/2014/main" id="{905D4D64-48FE-4C75-A233-2D9EA98B9C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77350" y="1841287"/>
                  <a:ext cx="0" cy="250937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四角形: 上の 2 つの角を切り取る 31">
                  <a:extLst>
                    <a:ext uri="{FF2B5EF4-FFF2-40B4-BE49-F238E27FC236}">
                      <a16:creationId xmlns:a16="http://schemas.microsoft.com/office/drawing/2014/main" id="{CA2097A7-6873-AF4F-2B06-BBC123D39DC2}"/>
                    </a:ext>
                  </a:extLst>
                </p:cNvPr>
                <p:cNvSpPr/>
                <p:nvPr/>
              </p:nvSpPr>
              <p:spPr>
                <a:xfrm>
                  <a:off x="8666022" y="2092223"/>
                  <a:ext cx="1052941" cy="659443"/>
                </a:xfrm>
                <a:prstGeom prst="snip2SameRect">
                  <a:avLst>
                    <a:gd name="adj1" fmla="val 43259"/>
                    <a:gd name="adj2" fmla="val 0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BC4557AC-7E47-C142-DE67-D4BF07EE1565}"/>
                    </a:ext>
                  </a:extLst>
                </p:cNvPr>
                <p:cNvSpPr/>
                <p:nvPr/>
              </p:nvSpPr>
              <p:spPr>
                <a:xfrm>
                  <a:off x="8664113" y="2519783"/>
                  <a:ext cx="1052941" cy="2593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: 図形 33">
                  <a:extLst>
                    <a:ext uri="{FF2B5EF4-FFF2-40B4-BE49-F238E27FC236}">
                      <a16:creationId xmlns:a16="http://schemas.microsoft.com/office/drawing/2014/main" id="{BE345899-701C-2E11-AEDB-AE6C713575D7}"/>
                    </a:ext>
                  </a:extLst>
                </p:cNvPr>
                <p:cNvSpPr/>
                <p:nvPr/>
              </p:nvSpPr>
              <p:spPr>
                <a:xfrm>
                  <a:off x="8690243" y="2705947"/>
                  <a:ext cx="1028115" cy="45719"/>
                </a:xfrm>
                <a:custGeom>
                  <a:avLst/>
                  <a:gdLst>
                    <a:gd name="connsiteX0" fmla="*/ 0 w 1000317"/>
                    <a:gd name="connsiteY0" fmla="*/ 116602 h 116602"/>
                    <a:gd name="connsiteX1" fmla="*/ 288435 w 1000317"/>
                    <a:gd name="connsiteY1" fmla="*/ 12274 h 116602"/>
                    <a:gd name="connsiteX2" fmla="*/ 748704 w 1000317"/>
                    <a:gd name="connsiteY2" fmla="*/ 98191 h 116602"/>
                    <a:gd name="connsiteX3" fmla="*/ 1000317 w 1000317"/>
                    <a:gd name="connsiteY3" fmla="*/ 0 h 116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317" h="116602">
                      <a:moveTo>
                        <a:pt x="0" y="116602"/>
                      </a:moveTo>
                      <a:cubicBezTo>
                        <a:pt x="81825" y="65972"/>
                        <a:pt x="163651" y="15342"/>
                        <a:pt x="288435" y="12274"/>
                      </a:cubicBezTo>
                      <a:cubicBezTo>
                        <a:pt x="413219" y="9205"/>
                        <a:pt x="630057" y="100237"/>
                        <a:pt x="748704" y="98191"/>
                      </a:cubicBezTo>
                      <a:cubicBezTo>
                        <a:pt x="867351" y="96145"/>
                        <a:pt x="947131" y="18411"/>
                        <a:pt x="1000317" y="0"/>
                      </a:cubicBezTo>
                    </a:path>
                  </a:pathLst>
                </a:cu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35" name="直線コネクタ 34">
                  <a:extLst>
                    <a:ext uri="{FF2B5EF4-FFF2-40B4-BE49-F238E27FC236}">
                      <a16:creationId xmlns:a16="http://schemas.microsoft.com/office/drawing/2014/main" id="{1A85CE21-A190-042C-AA39-B02BD9D3926D}"/>
                    </a:ext>
                  </a:extLst>
                </p:cNvPr>
                <p:cNvCxnSpPr>
                  <a:cxnSpLocks/>
                  <a:endCxn id="45" idx="0"/>
                </p:cNvCxnSpPr>
                <p:nvPr/>
              </p:nvCxnSpPr>
              <p:spPr>
                <a:xfrm>
                  <a:off x="9549036" y="4530609"/>
                  <a:ext cx="190245" cy="4570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コネクタ 39">
                  <a:extLst>
                    <a:ext uri="{FF2B5EF4-FFF2-40B4-BE49-F238E27FC236}">
                      <a16:creationId xmlns:a16="http://schemas.microsoft.com/office/drawing/2014/main" id="{9447C116-7EFD-F963-3948-D9CC1E567BC9}"/>
                    </a:ext>
                  </a:extLst>
                </p:cNvPr>
                <p:cNvCxnSpPr>
                  <a:cxnSpLocks/>
                  <a:endCxn id="43" idx="0"/>
                </p:cNvCxnSpPr>
                <p:nvPr/>
              </p:nvCxnSpPr>
              <p:spPr>
                <a:xfrm>
                  <a:off x="9549036" y="4425259"/>
                  <a:ext cx="171834" cy="5592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正方形/長方形 40">
                  <a:extLst>
                    <a:ext uri="{FF2B5EF4-FFF2-40B4-BE49-F238E27FC236}">
                      <a16:creationId xmlns:a16="http://schemas.microsoft.com/office/drawing/2014/main" id="{D0C9660E-330F-059D-45D8-47BECDFE77DA}"/>
                    </a:ext>
                  </a:extLst>
                </p:cNvPr>
                <p:cNvSpPr/>
                <p:nvPr/>
              </p:nvSpPr>
              <p:spPr>
                <a:xfrm>
                  <a:off x="11353800" y="3778593"/>
                  <a:ext cx="681197" cy="1073960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0B5B71E8-2A72-B48B-4B6C-92241D4E5A03}"/>
                    </a:ext>
                  </a:extLst>
                </p:cNvPr>
                <p:cNvSpPr/>
                <p:nvPr/>
              </p:nvSpPr>
              <p:spPr>
                <a:xfrm>
                  <a:off x="9720870" y="3423333"/>
                  <a:ext cx="1914717" cy="1041006"/>
                </a:xfrm>
                <a:custGeom>
                  <a:avLst/>
                  <a:gdLst>
                    <a:gd name="connsiteX0" fmla="*/ 0 w 1914717"/>
                    <a:gd name="connsiteY0" fmla="*/ 1007518 h 1041006"/>
                    <a:gd name="connsiteX1" fmla="*/ 576870 w 1914717"/>
                    <a:gd name="connsiteY1" fmla="*/ 927738 h 1041006"/>
                    <a:gd name="connsiteX2" fmla="*/ 1282615 w 1914717"/>
                    <a:gd name="connsiteY2" fmla="*/ 74707 h 1041006"/>
                    <a:gd name="connsiteX3" fmla="*/ 1804252 w 1914717"/>
                    <a:gd name="connsiteY3" fmla="*/ 74707 h 1041006"/>
                    <a:gd name="connsiteX4" fmla="*/ 1914717 w 1914717"/>
                    <a:gd name="connsiteY4" fmla="*/ 350868 h 104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4717" h="1041006">
                      <a:moveTo>
                        <a:pt x="0" y="1007518"/>
                      </a:moveTo>
                      <a:cubicBezTo>
                        <a:pt x="181550" y="1045362"/>
                        <a:pt x="363101" y="1083206"/>
                        <a:pt x="576870" y="927738"/>
                      </a:cubicBezTo>
                      <a:cubicBezTo>
                        <a:pt x="790639" y="772270"/>
                        <a:pt x="1078051" y="216879"/>
                        <a:pt x="1282615" y="74707"/>
                      </a:cubicBezTo>
                      <a:cubicBezTo>
                        <a:pt x="1487179" y="-67465"/>
                        <a:pt x="1698902" y="28680"/>
                        <a:pt x="1804252" y="74707"/>
                      </a:cubicBezTo>
                      <a:cubicBezTo>
                        <a:pt x="1909602" y="120734"/>
                        <a:pt x="1894261" y="297681"/>
                        <a:pt x="1914717" y="350868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04B667A6-0F4E-F0D1-537B-4DF47C5C6605}"/>
                    </a:ext>
                  </a:extLst>
                </p:cNvPr>
                <p:cNvSpPr/>
                <p:nvPr/>
              </p:nvSpPr>
              <p:spPr>
                <a:xfrm>
                  <a:off x="9739281" y="3568971"/>
                  <a:ext cx="1779704" cy="1005366"/>
                </a:xfrm>
                <a:custGeom>
                  <a:avLst/>
                  <a:gdLst>
                    <a:gd name="connsiteX0" fmla="*/ 0 w 1779704"/>
                    <a:gd name="connsiteY0" fmla="*/ 966208 h 1005366"/>
                    <a:gd name="connsiteX1" fmla="*/ 270024 w 1779704"/>
                    <a:gd name="connsiteY1" fmla="*/ 1003029 h 1005366"/>
                    <a:gd name="connsiteX2" fmla="*/ 533911 w 1779704"/>
                    <a:gd name="connsiteY2" fmla="*/ 972344 h 1005366"/>
                    <a:gd name="connsiteX3" fmla="*/ 797798 w 1779704"/>
                    <a:gd name="connsiteY3" fmla="*/ 739142 h 1005366"/>
                    <a:gd name="connsiteX4" fmla="*/ 1006453 w 1779704"/>
                    <a:gd name="connsiteY4" fmla="*/ 456844 h 1005366"/>
                    <a:gd name="connsiteX5" fmla="*/ 1245793 w 1779704"/>
                    <a:gd name="connsiteY5" fmla="*/ 149998 h 1005366"/>
                    <a:gd name="connsiteX6" fmla="*/ 1368531 w 1779704"/>
                    <a:gd name="connsiteY6" fmla="*/ 14986 h 1005366"/>
                    <a:gd name="connsiteX7" fmla="*/ 1632418 w 1779704"/>
                    <a:gd name="connsiteY7" fmla="*/ 8849 h 1005366"/>
                    <a:gd name="connsiteX8" fmla="*/ 1736746 w 1779704"/>
                    <a:gd name="connsiteY8" fmla="*/ 64081 h 1005366"/>
                    <a:gd name="connsiteX9" fmla="*/ 1779704 w 1779704"/>
                    <a:gd name="connsiteY9" fmla="*/ 211367 h 100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79704" h="1005366">
                      <a:moveTo>
                        <a:pt x="0" y="966208"/>
                      </a:moveTo>
                      <a:cubicBezTo>
                        <a:pt x="90519" y="984107"/>
                        <a:pt x="181039" y="1002006"/>
                        <a:pt x="270024" y="1003029"/>
                      </a:cubicBezTo>
                      <a:cubicBezTo>
                        <a:pt x="359009" y="1004052"/>
                        <a:pt x="445949" y="1016325"/>
                        <a:pt x="533911" y="972344"/>
                      </a:cubicBezTo>
                      <a:cubicBezTo>
                        <a:pt x="621873" y="928363"/>
                        <a:pt x="719041" y="825059"/>
                        <a:pt x="797798" y="739142"/>
                      </a:cubicBezTo>
                      <a:cubicBezTo>
                        <a:pt x="876555" y="653225"/>
                        <a:pt x="931787" y="555035"/>
                        <a:pt x="1006453" y="456844"/>
                      </a:cubicBezTo>
                      <a:cubicBezTo>
                        <a:pt x="1081119" y="358653"/>
                        <a:pt x="1185447" y="223641"/>
                        <a:pt x="1245793" y="149998"/>
                      </a:cubicBezTo>
                      <a:cubicBezTo>
                        <a:pt x="1306139" y="76355"/>
                        <a:pt x="1304094" y="38511"/>
                        <a:pt x="1368531" y="14986"/>
                      </a:cubicBezTo>
                      <a:cubicBezTo>
                        <a:pt x="1432968" y="-8539"/>
                        <a:pt x="1571049" y="667"/>
                        <a:pt x="1632418" y="8849"/>
                      </a:cubicBezTo>
                      <a:cubicBezTo>
                        <a:pt x="1693787" y="17031"/>
                        <a:pt x="1712198" y="30328"/>
                        <a:pt x="1736746" y="64081"/>
                      </a:cubicBezTo>
                      <a:cubicBezTo>
                        <a:pt x="1761294" y="97834"/>
                        <a:pt x="1770499" y="154600"/>
                        <a:pt x="1779704" y="211367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楕円 45">
                  <a:extLst>
                    <a:ext uri="{FF2B5EF4-FFF2-40B4-BE49-F238E27FC236}">
                      <a16:creationId xmlns:a16="http://schemas.microsoft.com/office/drawing/2014/main" id="{5ABFD0C7-1CC0-FB35-F1C1-1F1FF13B0012}"/>
                    </a:ext>
                  </a:extLst>
                </p:cNvPr>
                <p:cNvSpPr/>
                <p:nvPr/>
              </p:nvSpPr>
              <p:spPr>
                <a:xfrm>
                  <a:off x="9124950" y="4271291"/>
                  <a:ext cx="152400" cy="153966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楕円 46">
                  <a:extLst>
                    <a:ext uri="{FF2B5EF4-FFF2-40B4-BE49-F238E27FC236}">
                      <a16:creationId xmlns:a16="http://schemas.microsoft.com/office/drawing/2014/main" id="{DEA11FB3-2C0E-8EA8-2E12-18D1703863BF}"/>
                    </a:ext>
                  </a:extLst>
                </p:cNvPr>
                <p:cNvSpPr/>
                <p:nvPr/>
              </p:nvSpPr>
              <p:spPr>
                <a:xfrm>
                  <a:off x="9308676" y="3994671"/>
                  <a:ext cx="80801" cy="77005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楕円 47">
                  <a:extLst>
                    <a:ext uri="{FF2B5EF4-FFF2-40B4-BE49-F238E27FC236}">
                      <a16:creationId xmlns:a16="http://schemas.microsoft.com/office/drawing/2014/main" id="{898F5485-4F06-F7AA-9F26-C948F2F75913}"/>
                    </a:ext>
                  </a:extLst>
                </p:cNvPr>
                <p:cNvSpPr/>
                <p:nvPr/>
              </p:nvSpPr>
              <p:spPr>
                <a:xfrm>
                  <a:off x="9040092" y="3788070"/>
                  <a:ext cx="152400" cy="153966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楕円 48">
                  <a:extLst>
                    <a:ext uri="{FF2B5EF4-FFF2-40B4-BE49-F238E27FC236}">
                      <a16:creationId xmlns:a16="http://schemas.microsoft.com/office/drawing/2014/main" id="{922EA6A0-96EB-FAEB-1E5A-968D0A7863D6}"/>
                    </a:ext>
                  </a:extLst>
                </p:cNvPr>
                <p:cNvSpPr/>
                <p:nvPr/>
              </p:nvSpPr>
              <p:spPr>
                <a:xfrm>
                  <a:off x="9291992" y="2922344"/>
                  <a:ext cx="152400" cy="153966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楕円 49">
                  <a:extLst>
                    <a:ext uri="{FF2B5EF4-FFF2-40B4-BE49-F238E27FC236}">
                      <a16:creationId xmlns:a16="http://schemas.microsoft.com/office/drawing/2014/main" id="{944ACE6E-133E-CA16-C4C8-456AF7AF26B7}"/>
                    </a:ext>
                  </a:extLst>
                </p:cNvPr>
                <p:cNvSpPr/>
                <p:nvPr/>
              </p:nvSpPr>
              <p:spPr>
                <a:xfrm>
                  <a:off x="9132560" y="3349557"/>
                  <a:ext cx="59932" cy="73776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楕円 50">
                  <a:extLst>
                    <a:ext uri="{FF2B5EF4-FFF2-40B4-BE49-F238E27FC236}">
                      <a16:creationId xmlns:a16="http://schemas.microsoft.com/office/drawing/2014/main" id="{6C058F1D-F560-4BC3-F426-6F4E5BFE9240}"/>
                    </a:ext>
                  </a:extLst>
                </p:cNvPr>
                <p:cNvSpPr/>
                <p:nvPr/>
              </p:nvSpPr>
              <p:spPr>
                <a:xfrm>
                  <a:off x="9277350" y="3480317"/>
                  <a:ext cx="152400" cy="153966"/>
                </a:xfrm>
                <a:prstGeom prst="ellipse">
                  <a:avLst/>
                </a:prstGeom>
                <a:noFill/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" name="タイトル 1">
                <a:extLst>
                  <a:ext uri="{FF2B5EF4-FFF2-40B4-BE49-F238E27FC236}">
                    <a16:creationId xmlns:a16="http://schemas.microsoft.com/office/drawing/2014/main" id="{667F3440-52E3-C1F0-CCAB-B9B4614C80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8831" y="5636158"/>
                <a:ext cx="1389809" cy="4875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2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エアポンプ</a:t>
                </a:r>
              </a:p>
            </p:txBody>
          </p:sp>
          <p:sp>
            <p:nvSpPr>
              <p:cNvPr id="57" name="タイトル 1">
                <a:extLst>
                  <a:ext uri="{FF2B5EF4-FFF2-40B4-BE49-F238E27FC236}">
                    <a16:creationId xmlns:a16="http://schemas.microsoft.com/office/drawing/2014/main" id="{454A71F1-05D9-3545-6F47-6AAF1F4214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000" y="5656621"/>
                <a:ext cx="2072828" cy="4104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2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ペットボトル</a:t>
                </a:r>
              </a:p>
            </p:txBody>
          </p:sp>
          <p:sp>
            <p:nvSpPr>
              <p:cNvPr id="58" name="タイトル 1">
                <a:extLst>
                  <a:ext uri="{FF2B5EF4-FFF2-40B4-BE49-F238E27FC236}">
                    <a16:creationId xmlns:a16="http://schemas.microsoft.com/office/drawing/2014/main" id="{ED3F7AFB-ADD1-A78C-E957-93A90BBB75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40616" y="3038296"/>
                <a:ext cx="2072828" cy="4104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2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チューブ</a:t>
                </a:r>
              </a:p>
            </p:txBody>
          </p: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C489293F-BCA0-5779-8C98-D55C0EB6F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29612" y="2253585"/>
                <a:ext cx="538176" cy="6574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95865D31-25DC-8BCE-1FA1-E71AC1076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3271" y="3455837"/>
                <a:ext cx="103936" cy="6576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9027D41C-71B9-3EFE-7EC7-10ACC15B8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98886" y="5207448"/>
                <a:ext cx="279649" cy="0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矢印コネクタ 73">
                <a:extLst>
                  <a:ext uri="{FF2B5EF4-FFF2-40B4-BE49-F238E27FC236}">
                    <a16:creationId xmlns:a16="http://schemas.microsoft.com/office/drawing/2014/main" id="{665952F9-F220-2BBD-FA30-0ACDDED85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13889" y="4721702"/>
                <a:ext cx="194106" cy="243919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>
                <a:extLst>
                  <a:ext uri="{FF2B5EF4-FFF2-40B4-BE49-F238E27FC236}">
                    <a16:creationId xmlns:a16="http://schemas.microsoft.com/office/drawing/2014/main" id="{882FC60E-6EAA-D222-2FDB-1B7BF958CF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09418" y="4256148"/>
                <a:ext cx="85250" cy="192902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矢印コネクタ 79">
                <a:extLst>
                  <a:ext uri="{FF2B5EF4-FFF2-40B4-BE49-F238E27FC236}">
                    <a16:creationId xmlns:a16="http://schemas.microsoft.com/office/drawing/2014/main" id="{2D98EC83-1AF9-0CED-11C6-C40B163E20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0488" y="3096018"/>
                <a:ext cx="0" cy="295011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矢印コネクタ 82">
                <a:extLst>
                  <a:ext uri="{FF2B5EF4-FFF2-40B4-BE49-F238E27FC236}">
                    <a16:creationId xmlns:a16="http://schemas.microsoft.com/office/drawing/2014/main" id="{D0F240F3-50A9-BAC2-9389-17D8E3CCF3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239" y="2250542"/>
                <a:ext cx="88775" cy="216065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矢印コネクタ 85">
                <a:extLst>
                  <a:ext uri="{FF2B5EF4-FFF2-40B4-BE49-F238E27FC236}">
                    <a16:creationId xmlns:a16="http://schemas.microsoft.com/office/drawing/2014/main" id="{ED147A43-1A01-5B92-E50F-69387E92B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471" y="2056765"/>
                <a:ext cx="313167" cy="69072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E0A5CF8B-E606-BB44-EA60-4F1D076ECBE1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>
              <a:off x="1191560" y="2791043"/>
              <a:ext cx="0" cy="46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B327DA1-EFD9-4374-B87E-8539ABE57A97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>
              <a:off x="2244501" y="2791043"/>
              <a:ext cx="0" cy="4629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4402298-F6E5-EB90-02F4-4C167746AA59}"/>
              </a:ext>
            </a:extLst>
          </p:cNvPr>
          <p:cNvGrpSpPr/>
          <p:nvPr/>
        </p:nvGrpSpPr>
        <p:grpSpPr>
          <a:xfrm>
            <a:off x="5921924" y="3798132"/>
            <a:ext cx="5501640" cy="1992446"/>
            <a:chOff x="5921924" y="3798132"/>
            <a:chExt cx="5501640" cy="1992446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456A6EC9-E874-FC98-A8A7-FB787B40E328}"/>
                </a:ext>
              </a:extLst>
            </p:cNvPr>
            <p:cNvSpPr/>
            <p:nvPr/>
          </p:nvSpPr>
          <p:spPr>
            <a:xfrm>
              <a:off x="5921924" y="3798132"/>
              <a:ext cx="5501640" cy="1992446"/>
            </a:xfrm>
            <a:prstGeom prst="roundRect">
              <a:avLst>
                <a:gd name="adj" fmla="val 9904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9044212-BE1A-FC87-2C3E-0E8B96A23A90}"/>
                </a:ext>
              </a:extLst>
            </p:cNvPr>
            <p:cNvSpPr txBox="1"/>
            <p:nvPr/>
          </p:nvSpPr>
          <p:spPr>
            <a:xfrm>
              <a:off x="6039073" y="3955804"/>
              <a:ext cx="1840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u="sng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液体の種類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8898D1F3-37D0-8003-78C5-854C312B05C6}"/>
                </a:ext>
              </a:extLst>
            </p:cNvPr>
            <p:cNvSpPr txBox="1"/>
            <p:nvPr/>
          </p:nvSpPr>
          <p:spPr>
            <a:xfrm>
              <a:off x="6165763" y="4385645"/>
              <a:ext cx="51920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・水</a:t>
              </a:r>
              <a:endPara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・洗濯のり</a:t>
              </a:r>
              <a:endPara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r>
                <a: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・水</a:t>
              </a:r>
              <a:r>
                <a:rPr kumimoji="1" lang="en-US" altLang="ja-JP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+</a:t>
              </a:r>
              <a:r>
                <a:rPr kumimoji="1"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洗濯のり </a:t>
              </a:r>
              <a:r>
                <a:rPr kumimoji="1" lang="en-US" altLang="ja-JP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(1:1</a:t>
              </a:r>
              <a:r>
                <a:rPr lang="ja-JP" altLang="en-US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で混ぜて作る</a:t>
              </a:r>
              <a:r>
                <a:rPr kumimoji="1" lang="en-US" altLang="ja-JP" sz="2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)</a:t>
              </a:r>
              <a:endPara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212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0;p18" descr="Google Shape;120;p18">
            <a:extLst>
              <a:ext uri="{FF2B5EF4-FFF2-40B4-BE49-F238E27FC236}">
                <a16:creationId xmlns:a16="http://schemas.microsoft.com/office/drawing/2014/main" id="{2A0E0A4F-8547-8394-9486-A165650F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53"/>
          <a:stretch>
            <a:fillRect/>
          </a:stretch>
        </p:blipFill>
        <p:spPr>
          <a:xfrm>
            <a:off x="437224" y="1995192"/>
            <a:ext cx="6422277" cy="352910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タイトル 1">
            <a:extLst>
              <a:ext uri="{FF2B5EF4-FFF2-40B4-BE49-F238E27FC236}">
                <a16:creationId xmlns:a16="http://schemas.microsoft.com/office/drawing/2014/main" id="{636AC580-03E1-1821-3983-D2EE39FA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40808" cy="61414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実験装置</a:t>
            </a: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4F46B096-CFBE-DE4F-B91F-20D4516AAEC9}"/>
              </a:ext>
            </a:extLst>
          </p:cNvPr>
          <p:cNvCxnSpPr>
            <a:cxnSpLocks/>
          </p:cNvCxnSpPr>
          <p:nvPr/>
        </p:nvCxnSpPr>
        <p:spPr>
          <a:xfrm>
            <a:off x="929640" y="979266"/>
            <a:ext cx="200312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75FFB53-68BC-2B23-F17F-C843606D8263}"/>
              </a:ext>
            </a:extLst>
          </p:cNvPr>
          <p:cNvSpPr txBox="1"/>
          <p:nvPr/>
        </p:nvSpPr>
        <p:spPr>
          <a:xfrm>
            <a:off x="962947" y="1251757"/>
            <a:ext cx="17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エアポンプ</a:t>
            </a:r>
          </a:p>
        </p:txBody>
      </p: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EFEBD051-1A3D-4453-5D23-37BBE06060A6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1829221" y="1713422"/>
            <a:ext cx="536114" cy="17808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1C984334-6744-15C8-C1C9-FCE1FB9921DE}"/>
              </a:ext>
            </a:extLst>
          </p:cNvPr>
          <p:cNvSpPr txBox="1"/>
          <p:nvPr/>
        </p:nvSpPr>
        <p:spPr>
          <a:xfrm>
            <a:off x="4799562" y="1251757"/>
            <a:ext cx="111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ライト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E5843774-23C4-D69F-2A3F-71CFFD72FF16}"/>
              </a:ext>
            </a:extLst>
          </p:cNvPr>
          <p:cNvCxnSpPr>
            <a:cxnSpLocks/>
          </p:cNvCxnSpPr>
          <p:nvPr/>
        </p:nvCxnSpPr>
        <p:spPr>
          <a:xfrm flipH="1">
            <a:off x="4489748" y="1713422"/>
            <a:ext cx="799272" cy="14247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2C93137-F7B4-D409-5E8E-16B7EFB5F553}"/>
              </a:ext>
            </a:extLst>
          </p:cNvPr>
          <p:cNvSpPr txBox="1"/>
          <p:nvPr/>
        </p:nvSpPr>
        <p:spPr>
          <a:xfrm>
            <a:off x="3255177" y="1034775"/>
            <a:ext cx="1468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GoPro</a:t>
            </a:r>
          </a:p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カメラ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F8B72320-6403-F192-F4E5-20B1D3245971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3989273" y="1865772"/>
            <a:ext cx="42716" cy="18318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4975162A-BF8C-32D1-4A3F-20A13A97F2A1}"/>
              </a:ext>
            </a:extLst>
          </p:cNvPr>
          <p:cNvCxnSpPr>
            <a:cxnSpLocks/>
          </p:cNvCxnSpPr>
          <p:nvPr/>
        </p:nvCxnSpPr>
        <p:spPr>
          <a:xfrm flipH="1">
            <a:off x="1498721" y="5178739"/>
            <a:ext cx="702644" cy="8373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536EE2C-A634-E74F-675D-DA6C4DB85314}"/>
              </a:ext>
            </a:extLst>
          </p:cNvPr>
          <p:cNvSpPr txBox="1"/>
          <p:nvPr/>
        </p:nvSpPr>
        <p:spPr>
          <a:xfrm>
            <a:off x="4631912" y="6031210"/>
            <a:ext cx="175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洗濯のり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8180DDD-EEEF-7BFA-CEC1-5CC90FFC2E05}"/>
              </a:ext>
            </a:extLst>
          </p:cNvPr>
          <p:cNvSpPr txBox="1"/>
          <p:nvPr/>
        </p:nvSpPr>
        <p:spPr>
          <a:xfrm>
            <a:off x="2192926" y="6031210"/>
            <a:ext cx="211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水＋洗濯のり</a:t>
            </a:r>
          </a:p>
        </p:txBody>
      </p:sp>
      <p:cxnSp>
        <p:nvCxnSpPr>
          <p:cNvPr id="119" name="直線コネクタ 118">
            <a:extLst>
              <a:ext uri="{FF2B5EF4-FFF2-40B4-BE49-F238E27FC236}">
                <a16:creationId xmlns:a16="http://schemas.microsoft.com/office/drawing/2014/main" id="{0A053F55-AB68-A3D2-1A38-31C9F6C4BA9F}"/>
              </a:ext>
            </a:extLst>
          </p:cNvPr>
          <p:cNvCxnSpPr>
            <a:cxnSpLocks/>
            <a:endCxn id="118" idx="0"/>
          </p:cNvCxnSpPr>
          <p:nvPr/>
        </p:nvCxnSpPr>
        <p:spPr>
          <a:xfrm flipH="1">
            <a:off x="3251112" y="5193812"/>
            <a:ext cx="111767" cy="8373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57343FF4-B1B4-64D6-966E-DC001FE3EB51}"/>
              </a:ext>
            </a:extLst>
          </p:cNvPr>
          <p:cNvCxnSpPr>
            <a:cxnSpLocks/>
          </p:cNvCxnSpPr>
          <p:nvPr/>
        </p:nvCxnSpPr>
        <p:spPr>
          <a:xfrm>
            <a:off x="4421065" y="5318463"/>
            <a:ext cx="421694" cy="69767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0B0A9DE-623D-D7C1-7787-DD238C56DA78}"/>
              </a:ext>
            </a:extLst>
          </p:cNvPr>
          <p:cNvSpPr txBox="1"/>
          <p:nvPr/>
        </p:nvSpPr>
        <p:spPr>
          <a:xfrm>
            <a:off x="1095912" y="6031210"/>
            <a:ext cx="567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</a:p>
        </p:txBody>
      </p:sp>
      <p:pic>
        <p:nvPicPr>
          <p:cNvPr id="17" name="Google Shape;121;p18" descr="Google Shape;121;p18">
            <a:extLst>
              <a:ext uri="{FF2B5EF4-FFF2-40B4-BE49-F238E27FC236}">
                <a16:creationId xmlns:a16="http://schemas.microsoft.com/office/drawing/2014/main" id="{30C24454-93F7-4244-9942-B25CCA83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52" t="796" r="12719" b="787"/>
          <a:stretch>
            <a:fillRect/>
          </a:stretch>
        </p:blipFill>
        <p:spPr>
          <a:xfrm>
            <a:off x="7056870" y="2018021"/>
            <a:ext cx="4918675" cy="3506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3462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417E4B-E365-E75C-3ACD-5FABF3C8DAC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940808" cy="61414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実験結果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1157C74-7E77-6193-DC58-AC993B2693F7}"/>
              </a:ext>
            </a:extLst>
          </p:cNvPr>
          <p:cNvCxnSpPr>
            <a:cxnSpLocks/>
          </p:cNvCxnSpPr>
          <p:nvPr/>
        </p:nvCxnSpPr>
        <p:spPr>
          <a:xfrm>
            <a:off x="929640" y="979266"/>
            <a:ext cx="2003121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BD4DA1-84FE-BA1C-05DD-61AA967BA645}"/>
              </a:ext>
            </a:extLst>
          </p:cNvPr>
          <p:cNvSpPr txBox="1"/>
          <p:nvPr/>
        </p:nvSpPr>
        <p:spPr>
          <a:xfrm>
            <a:off x="926944" y="1125869"/>
            <a:ext cx="33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地上実験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8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コンテンツ プレースホルダー 3">
            <a:extLst>
              <a:ext uri="{FF2B5EF4-FFF2-40B4-BE49-F238E27FC236}">
                <a16:creationId xmlns:a16="http://schemas.microsoft.com/office/drawing/2014/main" id="{A62AA5CF-EE14-68BE-B631-6BBB9B758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419" y="1289255"/>
            <a:ext cx="10472738" cy="495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落下後の、ひものたるみと箱の状況は図のようになる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CE2D58A-7279-6313-F17B-5C021A6C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28" y="353602"/>
            <a:ext cx="4940808" cy="61414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実験結果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E19CCA9-4852-D5B5-0AF1-064334BBE010}"/>
              </a:ext>
            </a:extLst>
          </p:cNvPr>
          <p:cNvCxnSpPr>
            <a:cxnSpLocks/>
          </p:cNvCxnSpPr>
          <p:nvPr/>
        </p:nvCxnSpPr>
        <p:spPr>
          <a:xfrm>
            <a:off x="451468" y="967743"/>
            <a:ext cx="2003121" cy="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Google Shape;199;p25">
            <a:extLst>
              <a:ext uri="{FF2B5EF4-FFF2-40B4-BE49-F238E27FC236}">
                <a16:creationId xmlns:a16="http://schemas.microsoft.com/office/drawing/2014/main" id="{F9314385-29E6-0FC7-F110-40D483583E2C}"/>
              </a:ext>
            </a:extLst>
          </p:cNvPr>
          <p:cNvSpPr/>
          <p:nvPr/>
        </p:nvSpPr>
        <p:spPr>
          <a:xfrm flipH="1">
            <a:off x="6491744" y="3110005"/>
            <a:ext cx="133801" cy="558601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 dirty="0"/>
          </a:p>
        </p:txBody>
      </p:sp>
      <p:grpSp>
        <p:nvGrpSpPr>
          <p:cNvPr id="31" name="Google Shape;184;p25">
            <a:extLst>
              <a:ext uri="{FF2B5EF4-FFF2-40B4-BE49-F238E27FC236}">
                <a16:creationId xmlns:a16="http://schemas.microsoft.com/office/drawing/2014/main" id="{94DF9DEF-4EF1-FC1F-DE9F-0ACBFD9D040A}"/>
              </a:ext>
            </a:extLst>
          </p:cNvPr>
          <p:cNvGrpSpPr/>
          <p:nvPr/>
        </p:nvGrpSpPr>
        <p:grpSpPr>
          <a:xfrm>
            <a:off x="451469" y="1953952"/>
            <a:ext cx="11211431" cy="586703"/>
            <a:chOff x="-32224" y="-119097"/>
            <a:chExt cx="8542312" cy="460000"/>
          </a:xfrm>
        </p:grpSpPr>
        <p:sp>
          <p:nvSpPr>
            <p:cNvPr id="32" name="矢印">
              <a:extLst>
                <a:ext uri="{FF2B5EF4-FFF2-40B4-BE49-F238E27FC236}">
                  <a16:creationId xmlns:a16="http://schemas.microsoft.com/office/drawing/2014/main" id="{882A04D7-92F2-D0A8-44FD-92348DAA76B3}"/>
                </a:ext>
              </a:extLst>
            </p:cNvPr>
            <p:cNvSpPr/>
            <p:nvPr/>
          </p:nvSpPr>
          <p:spPr>
            <a:xfrm>
              <a:off x="26924" y="182083"/>
              <a:ext cx="8483164" cy="1588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cap="flat">
              <a:solidFill>
                <a:srgbClr val="0000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b="1"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33" name="時間">
              <a:extLst>
                <a:ext uri="{FF2B5EF4-FFF2-40B4-BE49-F238E27FC236}">
                  <a16:creationId xmlns:a16="http://schemas.microsoft.com/office/drawing/2014/main" id="{1CAFA257-A30C-F09C-6AB2-BFF090B6243F}"/>
                </a:ext>
              </a:extLst>
            </p:cNvPr>
            <p:cNvSpPr txBox="1"/>
            <p:nvPr/>
          </p:nvSpPr>
          <p:spPr>
            <a:xfrm>
              <a:off x="-32224" y="-119097"/>
              <a:ext cx="558255" cy="3606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b="1">
                  <a:solidFill>
                    <a:srgbClr val="FFFFFF"/>
                  </a:solidFill>
                </a:defRPr>
              </a:lvl1pPr>
            </a:lstStyle>
            <a:p>
              <a:r>
                <a:rPr dirty="0" err="1">
                  <a:solidFill>
                    <a:schemeClr val="tx1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時間</a:t>
              </a:r>
              <a:endParaRPr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36" name="Google Shape;185;p25">
            <a:extLst>
              <a:ext uri="{FF2B5EF4-FFF2-40B4-BE49-F238E27FC236}">
                <a16:creationId xmlns:a16="http://schemas.microsoft.com/office/drawing/2014/main" id="{B76BB2BA-03DB-DFB7-263A-7978AA0FAF54}"/>
              </a:ext>
            </a:extLst>
          </p:cNvPr>
          <p:cNvSpPr/>
          <p:nvPr/>
        </p:nvSpPr>
        <p:spPr>
          <a:xfrm>
            <a:off x="1076596" y="3002444"/>
            <a:ext cx="303601" cy="27420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A3990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7" name="Google Shape;186;p25">
            <a:extLst>
              <a:ext uri="{FF2B5EF4-FFF2-40B4-BE49-F238E27FC236}">
                <a16:creationId xmlns:a16="http://schemas.microsoft.com/office/drawing/2014/main" id="{8B66E47B-3997-D90B-6B90-A20B71C030A7}"/>
              </a:ext>
            </a:extLst>
          </p:cNvPr>
          <p:cNvSpPr/>
          <p:nvPr/>
        </p:nvSpPr>
        <p:spPr>
          <a:xfrm>
            <a:off x="1389431" y="3179189"/>
            <a:ext cx="9901" cy="392101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Google Shape;187;p25">
            <a:extLst>
              <a:ext uri="{FF2B5EF4-FFF2-40B4-BE49-F238E27FC236}">
                <a16:creationId xmlns:a16="http://schemas.microsoft.com/office/drawing/2014/main" id="{0A071D68-A409-5E18-A46E-FBB6E5134B19}"/>
              </a:ext>
            </a:extLst>
          </p:cNvPr>
          <p:cNvSpPr/>
          <p:nvPr/>
        </p:nvSpPr>
        <p:spPr>
          <a:xfrm flipH="1">
            <a:off x="817032" y="3241689"/>
            <a:ext cx="284102" cy="1851601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Google Shape;188;p25">
            <a:extLst>
              <a:ext uri="{FF2B5EF4-FFF2-40B4-BE49-F238E27FC236}">
                <a16:creationId xmlns:a16="http://schemas.microsoft.com/office/drawing/2014/main" id="{E763A90C-86EC-0247-1BBA-B374047CA6AE}"/>
              </a:ext>
            </a:extLst>
          </p:cNvPr>
          <p:cNvSpPr/>
          <p:nvPr/>
        </p:nvSpPr>
        <p:spPr>
          <a:xfrm>
            <a:off x="1184154" y="3581316"/>
            <a:ext cx="431100" cy="392101"/>
          </a:xfrm>
          <a:prstGeom prst="rect">
            <a:avLst/>
          </a:prstGeom>
          <a:solidFill>
            <a:srgbClr val="999999"/>
          </a:solidFill>
          <a:ln w="38100">
            <a:solidFill>
              <a:srgbClr val="43434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cxnSp>
        <p:nvCxnSpPr>
          <p:cNvPr id="41" name="Google Shape;190;p25">
            <a:extLst>
              <a:ext uri="{FF2B5EF4-FFF2-40B4-BE49-F238E27FC236}">
                <a16:creationId xmlns:a16="http://schemas.microsoft.com/office/drawing/2014/main" id="{AE149411-CC10-50BD-534F-1825BE36FCEF}"/>
              </a:ext>
            </a:extLst>
          </p:cNvPr>
          <p:cNvCxnSpPr>
            <a:cxnSpLocks/>
          </p:cNvCxnSpPr>
          <p:nvPr/>
        </p:nvCxnSpPr>
        <p:spPr>
          <a:xfrm>
            <a:off x="3220197" y="3117658"/>
            <a:ext cx="156750" cy="1200850"/>
          </a:xfrm>
          <a:prstGeom prst="straightConnector1">
            <a:avLst/>
          </a:prstGeom>
          <a:ln w="38100">
            <a:solidFill>
              <a:srgbClr val="434343"/>
            </a:solidFill>
          </a:ln>
        </p:spPr>
      </p:cxnSp>
      <p:sp>
        <p:nvSpPr>
          <p:cNvPr id="42" name="Google Shape;192;p25">
            <a:extLst>
              <a:ext uri="{FF2B5EF4-FFF2-40B4-BE49-F238E27FC236}">
                <a16:creationId xmlns:a16="http://schemas.microsoft.com/office/drawing/2014/main" id="{36A07030-6756-565A-D410-47B78B6148C0}"/>
              </a:ext>
            </a:extLst>
          </p:cNvPr>
          <p:cNvSpPr/>
          <p:nvPr/>
        </p:nvSpPr>
        <p:spPr>
          <a:xfrm flipH="1">
            <a:off x="2713526" y="3149882"/>
            <a:ext cx="211201" cy="1205101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Google Shape;191;p25">
            <a:extLst>
              <a:ext uri="{FF2B5EF4-FFF2-40B4-BE49-F238E27FC236}">
                <a16:creationId xmlns:a16="http://schemas.microsoft.com/office/drawing/2014/main" id="{D1B75266-C615-E976-6A71-C8719F928760}"/>
              </a:ext>
            </a:extLst>
          </p:cNvPr>
          <p:cNvSpPr/>
          <p:nvPr/>
        </p:nvSpPr>
        <p:spPr>
          <a:xfrm>
            <a:off x="3146860" y="4177212"/>
            <a:ext cx="431101" cy="392101"/>
          </a:xfrm>
          <a:prstGeom prst="rect">
            <a:avLst/>
          </a:prstGeom>
          <a:solidFill>
            <a:srgbClr val="999999"/>
          </a:solidFill>
          <a:ln w="38100">
            <a:solidFill>
              <a:srgbClr val="43434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Google Shape;193;p25">
            <a:extLst>
              <a:ext uri="{FF2B5EF4-FFF2-40B4-BE49-F238E27FC236}">
                <a16:creationId xmlns:a16="http://schemas.microsoft.com/office/drawing/2014/main" id="{CFF4053C-7454-BC74-E2C0-07787DC31609}"/>
              </a:ext>
            </a:extLst>
          </p:cNvPr>
          <p:cNvSpPr/>
          <p:nvPr/>
        </p:nvSpPr>
        <p:spPr>
          <a:xfrm flipH="1">
            <a:off x="3680281" y="4150775"/>
            <a:ext cx="9716" cy="810640"/>
          </a:xfrm>
          <a:prstGeom prst="line">
            <a:avLst/>
          </a:prstGeom>
          <a:ln w="38100">
            <a:solidFill>
              <a:srgbClr val="434343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Google Shape;194;p25">
            <a:extLst>
              <a:ext uri="{FF2B5EF4-FFF2-40B4-BE49-F238E27FC236}">
                <a16:creationId xmlns:a16="http://schemas.microsoft.com/office/drawing/2014/main" id="{C4B27140-AD85-BBE4-27E5-46029616DB24}"/>
              </a:ext>
            </a:extLst>
          </p:cNvPr>
          <p:cNvSpPr/>
          <p:nvPr/>
        </p:nvSpPr>
        <p:spPr>
          <a:xfrm>
            <a:off x="4775722" y="3002444"/>
            <a:ext cx="303601" cy="27420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A3990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Google Shape;195;p25">
            <a:extLst>
              <a:ext uri="{FF2B5EF4-FFF2-40B4-BE49-F238E27FC236}">
                <a16:creationId xmlns:a16="http://schemas.microsoft.com/office/drawing/2014/main" id="{D11CB87C-ECF7-234F-EA5B-3BED784C38C1}"/>
              </a:ext>
            </a:extLst>
          </p:cNvPr>
          <p:cNvSpPr/>
          <p:nvPr/>
        </p:nvSpPr>
        <p:spPr>
          <a:xfrm flipH="1">
            <a:off x="4635029" y="3129925"/>
            <a:ext cx="133802" cy="603106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Google Shape;196;p25">
            <a:extLst>
              <a:ext uri="{FF2B5EF4-FFF2-40B4-BE49-F238E27FC236}">
                <a16:creationId xmlns:a16="http://schemas.microsoft.com/office/drawing/2014/main" id="{2F0CD758-97DE-3059-0FAF-C4B2699E7ED0}"/>
              </a:ext>
            </a:extLst>
          </p:cNvPr>
          <p:cNvSpPr/>
          <p:nvPr/>
        </p:nvSpPr>
        <p:spPr>
          <a:xfrm>
            <a:off x="4849540" y="4513656"/>
            <a:ext cx="431101" cy="392101"/>
          </a:xfrm>
          <a:prstGeom prst="rect">
            <a:avLst/>
          </a:prstGeom>
          <a:solidFill>
            <a:srgbClr val="999999"/>
          </a:solidFill>
          <a:ln w="38100">
            <a:solidFill>
              <a:srgbClr val="43434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Google Shape;197;p25">
            <a:extLst>
              <a:ext uri="{FF2B5EF4-FFF2-40B4-BE49-F238E27FC236}">
                <a16:creationId xmlns:a16="http://schemas.microsoft.com/office/drawing/2014/main" id="{52BD944E-A398-F976-152E-CF95EB178429}"/>
              </a:ext>
            </a:extLst>
          </p:cNvPr>
          <p:cNvSpPr/>
          <p:nvPr/>
        </p:nvSpPr>
        <p:spPr>
          <a:xfrm>
            <a:off x="5082071" y="3137244"/>
            <a:ext cx="2701" cy="1357202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Google Shape;198;p25">
            <a:extLst>
              <a:ext uri="{FF2B5EF4-FFF2-40B4-BE49-F238E27FC236}">
                <a16:creationId xmlns:a16="http://schemas.microsoft.com/office/drawing/2014/main" id="{3859B6D2-1520-8E9B-5E69-6824C7160842}"/>
              </a:ext>
            </a:extLst>
          </p:cNvPr>
          <p:cNvSpPr/>
          <p:nvPr/>
        </p:nvSpPr>
        <p:spPr>
          <a:xfrm>
            <a:off x="6625285" y="3002444"/>
            <a:ext cx="303601" cy="27420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A3990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" name="Google Shape;200;p25">
            <a:extLst>
              <a:ext uri="{FF2B5EF4-FFF2-40B4-BE49-F238E27FC236}">
                <a16:creationId xmlns:a16="http://schemas.microsoft.com/office/drawing/2014/main" id="{2501E031-4AFE-828A-3EA4-16676E8AA5CC}"/>
              </a:ext>
            </a:extLst>
          </p:cNvPr>
          <p:cNvSpPr/>
          <p:nvPr/>
        </p:nvSpPr>
        <p:spPr>
          <a:xfrm rot="20645248">
            <a:off x="6979431" y="4291791"/>
            <a:ext cx="431121" cy="392262"/>
          </a:xfrm>
          <a:prstGeom prst="rect">
            <a:avLst/>
          </a:prstGeom>
          <a:solidFill>
            <a:srgbClr val="999999"/>
          </a:solidFill>
          <a:ln w="38100">
            <a:solidFill>
              <a:srgbClr val="43434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" name="Google Shape;201;p25">
            <a:extLst>
              <a:ext uri="{FF2B5EF4-FFF2-40B4-BE49-F238E27FC236}">
                <a16:creationId xmlns:a16="http://schemas.microsoft.com/office/drawing/2014/main" id="{5112F157-9D7B-3421-678D-7D75C86138D4}"/>
              </a:ext>
            </a:extLst>
          </p:cNvPr>
          <p:cNvSpPr/>
          <p:nvPr/>
        </p:nvSpPr>
        <p:spPr>
          <a:xfrm rot="16200000" flipH="1">
            <a:off x="6463852" y="3637106"/>
            <a:ext cx="1115401" cy="17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Google Shape;202;p25">
            <a:extLst>
              <a:ext uri="{FF2B5EF4-FFF2-40B4-BE49-F238E27FC236}">
                <a16:creationId xmlns:a16="http://schemas.microsoft.com/office/drawing/2014/main" id="{0C275D5A-0E8F-CA9D-4CFD-E59B2F8434A4}"/>
              </a:ext>
            </a:extLst>
          </p:cNvPr>
          <p:cNvSpPr/>
          <p:nvPr/>
        </p:nvSpPr>
        <p:spPr>
          <a:xfrm>
            <a:off x="8474848" y="3002444"/>
            <a:ext cx="303601" cy="27420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A3990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" name="Google Shape;203;p25">
            <a:extLst>
              <a:ext uri="{FF2B5EF4-FFF2-40B4-BE49-F238E27FC236}">
                <a16:creationId xmlns:a16="http://schemas.microsoft.com/office/drawing/2014/main" id="{C9249800-D3D9-8573-11E6-695A9FA73F05}"/>
              </a:ext>
            </a:extLst>
          </p:cNvPr>
          <p:cNvSpPr/>
          <p:nvPr/>
        </p:nvSpPr>
        <p:spPr>
          <a:xfrm flipH="1">
            <a:off x="8335738" y="3132616"/>
            <a:ext cx="133801" cy="558601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Google Shape;204;p25">
            <a:extLst>
              <a:ext uri="{FF2B5EF4-FFF2-40B4-BE49-F238E27FC236}">
                <a16:creationId xmlns:a16="http://schemas.microsoft.com/office/drawing/2014/main" id="{FCC9B421-71F2-ED4F-44B9-75D1B39517B6}"/>
              </a:ext>
            </a:extLst>
          </p:cNvPr>
          <p:cNvSpPr/>
          <p:nvPr/>
        </p:nvSpPr>
        <p:spPr>
          <a:xfrm rot="1822961">
            <a:off x="8932520" y="3814841"/>
            <a:ext cx="431222" cy="392331"/>
          </a:xfrm>
          <a:prstGeom prst="rect">
            <a:avLst/>
          </a:prstGeom>
          <a:solidFill>
            <a:srgbClr val="999999"/>
          </a:solidFill>
          <a:ln w="38100">
            <a:solidFill>
              <a:srgbClr val="43434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6" name="Google Shape;205;p25">
            <a:extLst>
              <a:ext uri="{FF2B5EF4-FFF2-40B4-BE49-F238E27FC236}">
                <a16:creationId xmlns:a16="http://schemas.microsoft.com/office/drawing/2014/main" id="{E61DB021-D13C-9D58-2D77-C8249AF87BBD}"/>
              </a:ext>
            </a:extLst>
          </p:cNvPr>
          <p:cNvSpPr/>
          <p:nvPr/>
        </p:nvSpPr>
        <p:spPr>
          <a:xfrm rot="16200000" flipH="1">
            <a:off x="8684488" y="3278366"/>
            <a:ext cx="624901" cy="458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Google Shape;206;p25">
            <a:extLst>
              <a:ext uri="{FF2B5EF4-FFF2-40B4-BE49-F238E27FC236}">
                <a16:creationId xmlns:a16="http://schemas.microsoft.com/office/drawing/2014/main" id="{3CC270CF-F971-3F25-6DF5-F730FBCF84E5}"/>
              </a:ext>
            </a:extLst>
          </p:cNvPr>
          <p:cNvSpPr txBox="1"/>
          <p:nvPr/>
        </p:nvSpPr>
        <p:spPr>
          <a:xfrm>
            <a:off x="715184" y="5356935"/>
            <a:ext cx="1089413" cy="73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落下前</a:t>
            </a:r>
            <a:endParaRPr lang="en-US"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1G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Google Shape;207;p25">
            <a:extLst>
              <a:ext uri="{FF2B5EF4-FFF2-40B4-BE49-F238E27FC236}">
                <a16:creationId xmlns:a16="http://schemas.microsoft.com/office/drawing/2014/main" id="{20A0D483-A2E6-1437-DFC2-CDD3D833F263}"/>
              </a:ext>
            </a:extLst>
          </p:cNvPr>
          <p:cNvSpPr txBox="1"/>
          <p:nvPr/>
        </p:nvSpPr>
        <p:spPr>
          <a:xfrm>
            <a:off x="2656756" y="5396812"/>
            <a:ext cx="1178509" cy="73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落下中</a:t>
            </a:r>
            <a:r>
              <a:rPr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ほぼ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0G</a:t>
            </a:r>
            <a:r>
              <a:rPr lang="ja-JP" altLang="en-US" dirty="0">
                <a:solidFill>
                  <a:srgbClr val="00000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9" name="Google Shape;208;p25">
            <a:extLst>
              <a:ext uri="{FF2B5EF4-FFF2-40B4-BE49-F238E27FC236}">
                <a16:creationId xmlns:a16="http://schemas.microsoft.com/office/drawing/2014/main" id="{0FD2F007-95D2-A186-D772-3BDEE5BC8A73}"/>
              </a:ext>
            </a:extLst>
          </p:cNvPr>
          <p:cNvSpPr txBox="1"/>
          <p:nvPr/>
        </p:nvSpPr>
        <p:spPr>
          <a:xfrm>
            <a:off x="4110911" y="5396812"/>
            <a:ext cx="1907014" cy="101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最下点</a:t>
            </a:r>
            <a:endParaRPr lang="en-US"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1G</a:t>
            </a:r>
            <a:r>
              <a:rPr lang="ja-JP" alt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より大きい</a:t>
            </a:r>
            <a:endParaRPr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solidFill>
                  <a:srgbClr val="0070C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</a:t>
            </a:r>
            <a:endParaRPr dirty="0">
              <a:solidFill>
                <a:srgbClr val="0070C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0" name="Google Shape;209;p25">
            <a:extLst>
              <a:ext uri="{FF2B5EF4-FFF2-40B4-BE49-F238E27FC236}">
                <a16:creationId xmlns:a16="http://schemas.microsoft.com/office/drawing/2014/main" id="{4AEE7D6B-6D70-D8C0-4945-1FADE38527A3}"/>
              </a:ext>
            </a:extLst>
          </p:cNvPr>
          <p:cNvSpPr txBox="1"/>
          <p:nvPr/>
        </p:nvSpPr>
        <p:spPr>
          <a:xfrm>
            <a:off x="6209873" y="5368218"/>
            <a:ext cx="1985734" cy="738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バネでバウンド</a:t>
            </a:r>
            <a:endParaRPr 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して上昇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中</a:t>
            </a:r>
            <a:endParaRPr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Google Shape;210;p25">
            <a:extLst>
              <a:ext uri="{FF2B5EF4-FFF2-40B4-BE49-F238E27FC236}">
                <a16:creationId xmlns:a16="http://schemas.microsoft.com/office/drawing/2014/main" id="{4FA1C9A2-3CCA-2673-63BB-C960140B38A8}"/>
              </a:ext>
            </a:extLst>
          </p:cNvPr>
          <p:cNvSpPr txBox="1"/>
          <p:nvPr/>
        </p:nvSpPr>
        <p:spPr>
          <a:xfrm>
            <a:off x="8328037" y="5356934"/>
            <a:ext cx="1414803" cy="101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再び落下中</a:t>
            </a:r>
            <a:endParaRPr lang="en-US" altLang="ja-JP"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ほぼ</a:t>
            </a:r>
            <a:r>
              <a:rPr lang="en-US" altLang="ja-JP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0G</a:t>
            </a:r>
            <a:endParaRPr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Google Shape;211;p25">
            <a:extLst>
              <a:ext uri="{FF2B5EF4-FFF2-40B4-BE49-F238E27FC236}">
                <a16:creationId xmlns:a16="http://schemas.microsoft.com/office/drawing/2014/main" id="{7BD15569-B9B7-1A06-84CB-B28DDA15BE1C}"/>
              </a:ext>
            </a:extLst>
          </p:cNvPr>
          <p:cNvSpPr/>
          <p:nvPr/>
        </p:nvSpPr>
        <p:spPr>
          <a:xfrm rot="16200000" flipH="1">
            <a:off x="9373896" y="3922012"/>
            <a:ext cx="538987" cy="19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72" y="0"/>
                </a:moveTo>
                <a:cubicBezTo>
                  <a:pt x="1086" y="0"/>
                  <a:pt x="0" y="5400"/>
                  <a:pt x="0" y="10800"/>
                </a:cubicBezTo>
                <a:cubicBezTo>
                  <a:pt x="0" y="16200"/>
                  <a:pt x="10800" y="21600"/>
                  <a:pt x="21600" y="21600"/>
                </a:cubicBezTo>
              </a:path>
            </a:pathLst>
          </a:custGeom>
          <a:ln w="38100">
            <a:solidFill>
              <a:srgbClr val="434343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Google Shape;212;p25">
            <a:extLst>
              <a:ext uri="{FF2B5EF4-FFF2-40B4-BE49-F238E27FC236}">
                <a16:creationId xmlns:a16="http://schemas.microsoft.com/office/drawing/2014/main" id="{323310AD-8DD3-5797-4DED-145C616D3248}"/>
              </a:ext>
            </a:extLst>
          </p:cNvPr>
          <p:cNvSpPr/>
          <p:nvPr/>
        </p:nvSpPr>
        <p:spPr>
          <a:xfrm flipH="1" flipV="1">
            <a:off x="7614951" y="4046296"/>
            <a:ext cx="901" cy="798001"/>
          </a:xfrm>
          <a:prstGeom prst="line">
            <a:avLst/>
          </a:prstGeom>
          <a:ln w="38100">
            <a:solidFill>
              <a:srgbClr val="434343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Google Shape;194;p25">
            <a:extLst>
              <a:ext uri="{FF2B5EF4-FFF2-40B4-BE49-F238E27FC236}">
                <a16:creationId xmlns:a16="http://schemas.microsoft.com/office/drawing/2014/main" id="{46C145D6-AD73-D50E-9F91-810680B566A8}"/>
              </a:ext>
            </a:extLst>
          </p:cNvPr>
          <p:cNvSpPr/>
          <p:nvPr/>
        </p:nvSpPr>
        <p:spPr>
          <a:xfrm>
            <a:off x="10324409" y="3002444"/>
            <a:ext cx="303601" cy="27420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A3990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" name="Google Shape;195;p25">
            <a:extLst>
              <a:ext uri="{FF2B5EF4-FFF2-40B4-BE49-F238E27FC236}">
                <a16:creationId xmlns:a16="http://schemas.microsoft.com/office/drawing/2014/main" id="{504CF1BE-433E-D207-B152-029B70A82B28}"/>
              </a:ext>
            </a:extLst>
          </p:cNvPr>
          <p:cNvSpPr/>
          <p:nvPr/>
        </p:nvSpPr>
        <p:spPr>
          <a:xfrm flipH="1">
            <a:off x="10186109" y="3139543"/>
            <a:ext cx="138301" cy="553501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Google Shape;196;p25">
            <a:extLst>
              <a:ext uri="{FF2B5EF4-FFF2-40B4-BE49-F238E27FC236}">
                <a16:creationId xmlns:a16="http://schemas.microsoft.com/office/drawing/2014/main" id="{D6A8E0C6-8EE3-8727-35E6-E466204E5D68}"/>
              </a:ext>
            </a:extLst>
          </p:cNvPr>
          <p:cNvSpPr/>
          <p:nvPr/>
        </p:nvSpPr>
        <p:spPr>
          <a:xfrm>
            <a:off x="10415008" y="4540719"/>
            <a:ext cx="431101" cy="392101"/>
          </a:xfrm>
          <a:prstGeom prst="rect">
            <a:avLst/>
          </a:prstGeom>
          <a:solidFill>
            <a:srgbClr val="999999"/>
          </a:solidFill>
          <a:ln w="38100">
            <a:solidFill>
              <a:srgbClr val="434343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" name="Google Shape;197;p25">
            <a:extLst>
              <a:ext uri="{FF2B5EF4-FFF2-40B4-BE49-F238E27FC236}">
                <a16:creationId xmlns:a16="http://schemas.microsoft.com/office/drawing/2014/main" id="{977D6EAD-3E60-2508-91E3-98181F549D6E}"/>
              </a:ext>
            </a:extLst>
          </p:cNvPr>
          <p:cNvSpPr/>
          <p:nvPr/>
        </p:nvSpPr>
        <p:spPr>
          <a:xfrm>
            <a:off x="10627859" y="3183518"/>
            <a:ext cx="2701" cy="1357202"/>
          </a:xfrm>
          <a:prstGeom prst="line">
            <a:avLst/>
          </a:prstGeom>
          <a:ln w="38100">
            <a:solidFill>
              <a:srgbClr val="434343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Google Shape;208;p25">
            <a:extLst>
              <a:ext uri="{FF2B5EF4-FFF2-40B4-BE49-F238E27FC236}">
                <a16:creationId xmlns:a16="http://schemas.microsoft.com/office/drawing/2014/main" id="{EB3A7417-A47A-E3B6-A55F-1CB9FB57A993}"/>
              </a:ext>
            </a:extLst>
          </p:cNvPr>
          <p:cNvSpPr txBox="1"/>
          <p:nvPr/>
        </p:nvSpPr>
        <p:spPr>
          <a:xfrm>
            <a:off x="10019926" y="5368218"/>
            <a:ext cx="1907014" cy="101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再び</a:t>
            </a:r>
            <a:r>
              <a:rPr dirty="0" err="1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最下点</a:t>
            </a:r>
            <a:endParaRPr lang="en-US"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algn="ctr"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1G</a:t>
            </a:r>
            <a:r>
              <a:rPr lang="ja-JP" altLang="en-US" dirty="0"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より大きい</a:t>
            </a:r>
            <a:endParaRPr dirty="0"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>
              <a:defRPr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ja-JP" altLang="en-US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Google Shape;189;p25">
            <a:extLst>
              <a:ext uri="{FF2B5EF4-FFF2-40B4-BE49-F238E27FC236}">
                <a16:creationId xmlns:a16="http://schemas.microsoft.com/office/drawing/2014/main" id="{E0987074-4588-CB09-E04D-11849CA01875}"/>
              </a:ext>
            </a:extLst>
          </p:cNvPr>
          <p:cNvSpPr/>
          <p:nvPr/>
        </p:nvSpPr>
        <p:spPr>
          <a:xfrm>
            <a:off x="2926159" y="3002444"/>
            <a:ext cx="303601" cy="27420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2A3990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678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911BBC-C5BD-4F1E-E933-A012FC1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34" y="97316"/>
            <a:ext cx="2972638" cy="691980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実験結果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816E836-EC7D-C810-008C-ABCA01E3D1C8}"/>
              </a:ext>
            </a:extLst>
          </p:cNvPr>
          <p:cNvCxnSpPr>
            <a:cxnSpLocks/>
          </p:cNvCxnSpPr>
          <p:nvPr/>
        </p:nvCxnSpPr>
        <p:spPr>
          <a:xfrm>
            <a:off x="397610" y="693888"/>
            <a:ext cx="262432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>
            <a:extLst>
              <a:ext uri="{FF2B5EF4-FFF2-40B4-BE49-F238E27FC236}">
                <a16:creationId xmlns:a16="http://schemas.microsoft.com/office/drawing/2014/main" id="{2AE9F086-D71E-4C59-A5C7-F0F1FC1B17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769" y="3103651"/>
            <a:ext cx="558047" cy="87144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60883EF-38F5-4472-8C15-9D10989B4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80" b="22316"/>
          <a:stretch/>
        </p:blipFill>
        <p:spPr>
          <a:xfrm>
            <a:off x="8360806" y="3162030"/>
            <a:ext cx="673477" cy="89447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035EA2D-3E51-4299-8E33-129041AEB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6" b="23005"/>
          <a:stretch/>
        </p:blipFill>
        <p:spPr>
          <a:xfrm>
            <a:off x="5397601" y="3089891"/>
            <a:ext cx="799698" cy="96661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D6A4C94-9E67-428B-B761-585086C63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32" b="16531"/>
          <a:stretch/>
        </p:blipFill>
        <p:spPr>
          <a:xfrm>
            <a:off x="11194472" y="3103651"/>
            <a:ext cx="493335" cy="650698"/>
          </a:xfrm>
          <a:prstGeom prst="rect">
            <a:avLst/>
          </a:prstGeom>
        </p:spPr>
      </p:pic>
      <p:sp>
        <p:nvSpPr>
          <p:cNvPr id="29" name="Google Shape;245;p29">
            <a:extLst>
              <a:ext uri="{FF2B5EF4-FFF2-40B4-BE49-F238E27FC236}">
                <a16:creationId xmlns:a16="http://schemas.microsoft.com/office/drawing/2014/main" id="{3D1ABA8B-9683-482A-9313-704E270E0889}"/>
              </a:ext>
            </a:extLst>
          </p:cNvPr>
          <p:cNvSpPr txBox="1">
            <a:spLocks/>
          </p:cNvSpPr>
          <p:nvPr/>
        </p:nvSpPr>
        <p:spPr>
          <a:xfrm>
            <a:off x="388972" y="3225908"/>
            <a:ext cx="1082403" cy="3289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最下点</a:t>
            </a:r>
          </a:p>
        </p:txBody>
      </p:sp>
      <p:sp>
        <p:nvSpPr>
          <p:cNvPr id="30" name="Google Shape;245;p29">
            <a:extLst>
              <a:ext uri="{FF2B5EF4-FFF2-40B4-BE49-F238E27FC236}">
                <a16:creationId xmlns:a16="http://schemas.microsoft.com/office/drawing/2014/main" id="{A039B8F2-9C4B-47D2-98E4-E756D60B1ADB}"/>
              </a:ext>
            </a:extLst>
          </p:cNvPr>
          <p:cNvSpPr txBox="1">
            <a:spLocks/>
          </p:cNvSpPr>
          <p:nvPr/>
        </p:nvSpPr>
        <p:spPr>
          <a:xfrm>
            <a:off x="3486972" y="3248283"/>
            <a:ext cx="1906975" cy="3289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バウンドして上昇中</a:t>
            </a:r>
          </a:p>
        </p:txBody>
      </p:sp>
      <p:sp>
        <p:nvSpPr>
          <p:cNvPr id="31" name="Google Shape;245;p29">
            <a:extLst>
              <a:ext uri="{FF2B5EF4-FFF2-40B4-BE49-F238E27FC236}">
                <a16:creationId xmlns:a16="http://schemas.microsoft.com/office/drawing/2014/main" id="{873F7D11-426B-449C-9343-49B34E86B2D1}"/>
              </a:ext>
            </a:extLst>
          </p:cNvPr>
          <p:cNvSpPr txBox="1">
            <a:spLocks/>
          </p:cNvSpPr>
          <p:nvPr/>
        </p:nvSpPr>
        <p:spPr>
          <a:xfrm>
            <a:off x="6457840" y="3248284"/>
            <a:ext cx="1302964" cy="3289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再び落下中</a:t>
            </a:r>
          </a:p>
        </p:txBody>
      </p:sp>
      <p:sp>
        <p:nvSpPr>
          <p:cNvPr id="32" name="Google Shape;245;p29">
            <a:extLst>
              <a:ext uri="{FF2B5EF4-FFF2-40B4-BE49-F238E27FC236}">
                <a16:creationId xmlns:a16="http://schemas.microsoft.com/office/drawing/2014/main" id="{389AC218-596B-41D9-8C04-59315C55B18C}"/>
              </a:ext>
            </a:extLst>
          </p:cNvPr>
          <p:cNvSpPr txBox="1">
            <a:spLocks/>
          </p:cNvSpPr>
          <p:nvPr/>
        </p:nvSpPr>
        <p:spPr>
          <a:xfrm>
            <a:off x="9319784" y="3236363"/>
            <a:ext cx="1302964" cy="3289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再び最下点</a:t>
            </a:r>
          </a:p>
        </p:txBody>
      </p:sp>
      <p:pic>
        <p:nvPicPr>
          <p:cNvPr id="33" name="Google Shape;153;p21" descr="Google Shape;153;p21">
            <a:extLst>
              <a:ext uri="{FF2B5EF4-FFF2-40B4-BE49-F238E27FC236}">
                <a16:creationId xmlns:a16="http://schemas.microsoft.com/office/drawing/2014/main" id="{7C5DD78C-F066-4191-A639-17034390E8D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437" r="21337"/>
          <a:stretch>
            <a:fillRect/>
          </a:stretch>
        </p:blipFill>
        <p:spPr>
          <a:xfrm>
            <a:off x="388972" y="3898084"/>
            <a:ext cx="2668135" cy="226041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DAC95CA-6649-4A9E-8271-732D0101184B}"/>
              </a:ext>
            </a:extLst>
          </p:cNvPr>
          <p:cNvSpPr txBox="1"/>
          <p:nvPr/>
        </p:nvSpPr>
        <p:spPr>
          <a:xfrm>
            <a:off x="388972" y="6360574"/>
            <a:ext cx="3025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泡が見えなくなる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5" name="Google Shape;155;p21" descr="Google Shape;155;p21">
            <a:extLst>
              <a:ext uri="{FF2B5EF4-FFF2-40B4-BE49-F238E27FC236}">
                <a16:creationId xmlns:a16="http://schemas.microsoft.com/office/drawing/2014/main" id="{06706406-19F7-4802-BC7F-E8F1191EF1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435" r="19336"/>
          <a:stretch>
            <a:fillRect/>
          </a:stretch>
        </p:blipFill>
        <p:spPr>
          <a:xfrm>
            <a:off x="3467383" y="3901522"/>
            <a:ext cx="2689319" cy="227837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CBB1B08-912F-41B2-822B-57A43AF0F33B}"/>
              </a:ext>
            </a:extLst>
          </p:cNvPr>
          <p:cNvSpPr txBox="1"/>
          <p:nvPr/>
        </p:nvSpPr>
        <p:spPr>
          <a:xfrm>
            <a:off x="3224099" y="6344266"/>
            <a:ext cx="329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が静止して、大きくなる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7" name="Google Shape;163;p22" descr="Google Shape;163;p22">
            <a:extLst>
              <a:ext uri="{FF2B5EF4-FFF2-40B4-BE49-F238E27FC236}">
                <a16:creationId xmlns:a16="http://schemas.microsoft.com/office/drawing/2014/main" id="{133749C3-CDD2-4022-B1AF-EFFDDF406D7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4662" r="20871"/>
          <a:stretch>
            <a:fillRect/>
          </a:stretch>
        </p:blipFill>
        <p:spPr>
          <a:xfrm>
            <a:off x="6457840" y="3868155"/>
            <a:ext cx="2696253" cy="2274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Google Shape;164;p22" descr="Google Shape;164;p22">
            <a:extLst>
              <a:ext uri="{FF2B5EF4-FFF2-40B4-BE49-F238E27FC236}">
                <a16:creationId xmlns:a16="http://schemas.microsoft.com/office/drawing/2014/main" id="{A33BD1C6-BF81-4CF9-A022-B6A8D6F8623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5630" r="19414"/>
          <a:stretch>
            <a:fillRect/>
          </a:stretch>
        </p:blipFill>
        <p:spPr>
          <a:xfrm>
            <a:off x="9319784" y="3863808"/>
            <a:ext cx="2734519" cy="2285878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83576D7-E10F-44A5-B712-1A17BBDF70AF}"/>
              </a:ext>
            </a:extLst>
          </p:cNvPr>
          <p:cNvSpPr txBox="1"/>
          <p:nvPr/>
        </p:nvSpPr>
        <p:spPr>
          <a:xfrm>
            <a:off x="6836277" y="6360574"/>
            <a:ext cx="209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泡が大きくなる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33FDE15-ED64-4680-AE50-9908EFC24513}"/>
              </a:ext>
            </a:extLst>
          </p:cNvPr>
          <p:cNvSpPr txBox="1"/>
          <p:nvPr/>
        </p:nvSpPr>
        <p:spPr>
          <a:xfrm>
            <a:off x="9632531" y="6150114"/>
            <a:ext cx="2400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回目と同様に</a:t>
            </a:r>
            <a:endParaRPr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泡が見えなくなる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1" name="Google Shape;146;p20" descr="Google Shape;146;p20">
            <a:extLst>
              <a:ext uri="{FF2B5EF4-FFF2-40B4-BE49-F238E27FC236}">
                <a16:creationId xmlns:a16="http://schemas.microsoft.com/office/drawing/2014/main" id="{48E80437-111E-4A68-BFB9-E00B9EDD26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113" r="20931" b="3863"/>
          <a:stretch/>
        </p:blipFill>
        <p:spPr>
          <a:xfrm>
            <a:off x="3377495" y="750555"/>
            <a:ext cx="2626976" cy="220363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Google Shape;245;p29">
            <a:extLst>
              <a:ext uri="{FF2B5EF4-FFF2-40B4-BE49-F238E27FC236}">
                <a16:creationId xmlns:a16="http://schemas.microsoft.com/office/drawing/2014/main" id="{37106D3E-48CA-484E-9CD7-26781F02685F}"/>
              </a:ext>
            </a:extLst>
          </p:cNvPr>
          <p:cNvSpPr txBox="1">
            <a:spLocks/>
          </p:cNvSpPr>
          <p:nvPr/>
        </p:nvSpPr>
        <p:spPr>
          <a:xfrm>
            <a:off x="3358056" y="133893"/>
            <a:ext cx="1082403" cy="3289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落下中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AF456C4-DC9E-490C-929B-FC9FB85969FB}"/>
              </a:ext>
            </a:extLst>
          </p:cNvPr>
          <p:cNvSpPr txBox="1"/>
          <p:nvPr/>
        </p:nvSpPr>
        <p:spPr>
          <a:xfrm>
            <a:off x="6224483" y="1867637"/>
            <a:ext cx="467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泡がゆっくり動く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⇒ ほぼ止まって見える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・泡同士が合体し、大きな泡ができる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A2E735E2-A3F1-4F8F-8C60-5DA41943EE1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0077" y="23964"/>
            <a:ext cx="609600" cy="8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0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661</Words>
  <Application>Microsoft Office PowerPoint</Application>
  <PresentationFormat>ワイド画面</PresentationFormat>
  <Paragraphs>140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微小重力下における 泡の挙動</vt:lpstr>
      <vt:lpstr>目次</vt:lpstr>
      <vt:lpstr>教材開発の背景・目的</vt:lpstr>
      <vt:lpstr>実験方法</vt:lpstr>
      <vt:lpstr>PowerPoint プレゼンテーション</vt:lpstr>
      <vt:lpstr>実験装置</vt:lpstr>
      <vt:lpstr>PowerPoint プレゼンテーション</vt:lpstr>
      <vt:lpstr>実験結果</vt:lpstr>
      <vt:lpstr>実験結果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微小重力下における 砂の挙動</dc:title>
  <dc:creator>上原　澄也</dc:creator>
  <cp:lastModifiedBy>Fumiko Fumiko</cp:lastModifiedBy>
  <cp:revision>24</cp:revision>
  <dcterms:created xsi:type="dcterms:W3CDTF">2024-02-04T11:57:28Z</dcterms:created>
  <dcterms:modified xsi:type="dcterms:W3CDTF">2024-03-06T05:27:11Z</dcterms:modified>
</cp:coreProperties>
</file>